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63" r:id="rId3"/>
    <p:sldId id="270" r:id="rId4"/>
    <p:sldId id="261" r:id="rId5"/>
    <p:sldId id="264" r:id="rId6"/>
    <p:sldId id="265" r:id="rId7"/>
    <p:sldId id="266" r:id="rId8"/>
    <p:sldId id="271" r:id="rId9"/>
    <p:sldId id="269" r:id="rId10"/>
    <p:sldId id="272" r:id="rId11"/>
    <p:sldId id="273" r:id="rId12"/>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5CC4E"/>
    <a:srgbClr val="0F4425"/>
    <a:srgbClr val="E0DBCC"/>
    <a:srgbClr val="F5F3EB"/>
    <a:srgbClr val="F16E2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9" autoAdjust="0"/>
    <p:restoredTop sz="94660"/>
  </p:normalViewPr>
  <p:slideViewPr>
    <p:cSldViewPr snapToGrid="0">
      <p:cViewPr varScale="1">
        <p:scale>
          <a:sx n="120" d="100"/>
          <a:sy n="120" d="100"/>
        </p:scale>
        <p:origin x="17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07A6B2-6132-4B03-8A01-C780FCD013C8}" type="datetimeFigureOut">
              <a:rPr lang="pl-PL" smtClean="0"/>
              <a:t>2.02.2026</a:t>
            </a:fld>
            <a:endParaRPr lang="pl-PL"/>
          </a:p>
        </p:txBody>
      </p:sp>
      <p:sp>
        <p:nvSpPr>
          <p:cNvPr id="4" name="Symbol zastępczy obrazu slajd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DAD4D9-D684-4376-9FEA-15723D18781D}" type="slidenum">
              <a:rPr lang="pl-PL" smtClean="0"/>
              <a:t>‹nr.›</a:t>
            </a:fld>
            <a:endParaRPr lang="pl-PL"/>
          </a:p>
        </p:txBody>
      </p:sp>
    </p:spTree>
    <p:extLst>
      <p:ext uri="{BB962C8B-B14F-4D97-AF65-F5344CB8AC3E}">
        <p14:creationId xmlns:p14="http://schemas.microsoft.com/office/powerpoint/2010/main" val="13027787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D1DAD4D9-D684-4376-9FEA-15723D18781D}" type="slidenum">
              <a:rPr lang="pl-PL" smtClean="0"/>
              <a:t>1</a:t>
            </a:fld>
            <a:endParaRPr lang="pl-PL"/>
          </a:p>
        </p:txBody>
      </p:sp>
    </p:spTree>
    <p:extLst>
      <p:ext uri="{BB962C8B-B14F-4D97-AF65-F5344CB8AC3E}">
        <p14:creationId xmlns:p14="http://schemas.microsoft.com/office/powerpoint/2010/main" val="42587021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668707-96AB-56E4-2014-AAECE563EA61}"/>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83382774-F210-616D-A4B9-BB910EBAC78C}"/>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C53F4B46-CCE8-A3C2-3C93-D2FF1331BAB0}"/>
              </a:ext>
            </a:extLst>
          </p:cNvPr>
          <p:cNvSpPr>
            <a:spLocks noGrp="1"/>
          </p:cNvSpPr>
          <p:nvPr>
            <p:ph type="body" idx="1"/>
          </p:nvPr>
        </p:nvSpPr>
        <p:spPr/>
        <p:txBody>
          <a:bodyPr/>
          <a:lstStyle/>
          <a:p>
            <a:endParaRPr lang="pl-PL" dirty="0"/>
          </a:p>
        </p:txBody>
      </p:sp>
      <p:sp>
        <p:nvSpPr>
          <p:cNvPr id="4" name="Symbol zastępczy numeru slajdu 3">
            <a:extLst>
              <a:ext uri="{FF2B5EF4-FFF2-40B4-BE49-F238E27FC236}">
                <a16:creationId xmlns:a16="http://schemas.microsoft.com/office/drawing/2014/main" id="{EF5772BF-EEE1-D5EA-4383-EA9E8BAF24C4}"/>
              </a:ext>
            </a:extLst>
          </p:cNvPr>
          <p:cNvSpPr>
            <a:spLocks noGrp="1"/>
          </p:cNvSpPr>
          <p:nvPr>
            <p:ph type="sldNum" sz="quarter" idx="5"/>
          </p:nvPr>
        </p:nvSpPr>
        <p:spPr/>
        <p:txBody>
          <a:bodyPr/>
          <a:lstStyle/>
          <a:p>
            <a:fld id="{D1DAD4D9-D684-4376-9FEA-15723D18781D}" type="slidenum">
              <a:rPr lang="pl-PL" smtClean="0"/>
              <a:t>3</a:t>
            </a:fld>
            <a:endParaRPr lang="pl-PL"/>
          </a:p>
        </p:txBody>
      </p:sp>
    </p:spTree>
    <p:extLst>
      <p:ext uri="{BB962C8B-B14F-4D97-AF65-F5344CB8AC3E}">
        <p14:creationId xmlns:p14="http://schemas.microsoft.com/office/powerpoint/2010/main" val="17557851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D1DAD4D9-D684-4376-9FEA-15723D18781D}" type="slidenum">
              <a:rPr lang="pl-PL" smtClean="0"/>
              <a:t>7</a:t>
            </a:fld>
            <a:endParaRPr lang="pl-PL"/>
          </a:p>
        </p:txBody>
      </p:sp>
    </p:spTree>
    <p:extLst>
      <p:ext uri="{BB962C8B-B14F-4D97-AF65-F5344CB8AC3E}">
        <p14:creationId xmlns:p14="http://schemas.microsoft.com/office/powerpoint/2010/main" val="37118019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CA44BC-1D8C-54BF-93C1-D08E71469BB6}"/>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7CA997E0-8469-40DC-DA43-5F64EB957217}"/>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58CF8C32-4A8E-FAF4-C29B-04C7464B4DAB}"/>
              </a:ext>
            </a:extLst>
          </p:cNvPr>
          <p:cNvSpPr>
            <a:spLocks noGrp="1"/>
          </p:cNvSpPr>
          <p:nvPr>
            <p:ph type="body" idx="1"/>
          </p:nvPr>
        </p:nvSpPr>
        <p:spPr/>
        <p:txBody>
          <a:bodyPr/>
          <a:lstStyle/>
          <a:p>
            <a:endParaRPr lang="pl-PL" dirty="0"/>
          </a:p>
        </p:txBody>
      </p:sp>
      <p:sp>
        <p:nvSpPr>
          <p:cNvPr id="4" name="Symbol zastępczy numeru slajdu 3">
            <a:extLst>
              <a:ext uri="{FF2B5EF4-FFF2-40B4-BE49-F238E27FC236}">
                <a16:creationId xmlns:a16="http://schemas.microsoft.com/office/drawing/2014/main" id="{5473D0EF-3B65-F323-F950-FA058F2672A1}"/>
              </a:ext>
            </a:extLst>
          </p:cNvPr>
          <p:cNvSpPr>
            <a:spLocks noGrp="1"/>
          </p:cNvSpPr>
          <p:nvPr>
            <p:ph type="sldNum" sz="quarter" idx="5"/>
          </p:nvPr>
        </p:nvSpPr>
        <p:spPr/>
        <p:txBody>
          <a:bodyPr/>
          <a:lstStyle/>
          <a:p>
            <a:fld id="{D1DAD4D9-D684-4376-9FEA-15723D18781D}" type="slidenum">
              <a:rPr lang="pl-PL" smtClean="0"/>
              <a:t>11</a:t>
            </a:fld>
            <a:endParaRPr lang="pl-PL"/>
          </a:p>
        </p:txBody>
      </p:sp>
    </p:spTree>
    <p:extLst>
      <p:ext uri="{BB962C8B-B14F-4D97-AF65-F5344CB8AC3E}">
        <p14:creationId xmlns:p14="http://schemas.microsoft.com/office/powerpoint/2010/main" val="37619154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66F5733-FF5D-9C5B-AD17-43378EEE5DDF}"/>
              </a:ext>
            </a:extLst>
          </p:cNvPr>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p>
        </p:txBody>
      </p:sp>
      <p:sp>
        <p:nvSpPr>
          <p:cNvPr id="3" name="Podtytuł 2">
            <a:extLst>
              <a:ext uri="{FF2B5EF4-FFF2-40B4-BE49-F238E27FC236}">
                <a16:creationId xmlns:a16="http://schemas.microsoft.com/office/drawing/2014/main" id="{95BCD6F0-F7BB-12FD-974D-F9B4B88FFBD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4" name="Symbol zastępczy daty 3">
            <a:extLst>
              <a:ext uri="{FF2B5EF4-FFF2-40B4-BE49-F238E27FC236}">
                <a16:creationId xmlns:a16="http://schemas.microsoft.com/office/drawing/2014/main" id="{536F8E9F-FFF8-BFD3-A638-A060DD580DBF}"/>
              </a:ext>
            </a:extLst>
          </p:cNvPr>
          <p:cNvSpPr>
            <a:spLocks noGrp="1"/>
          </p:cNvSpPr>
          <p:nvPr>
            <p:ph type="dt" sz="half" idx="10"/>
          </p:nvPr>
        </p:nvSpPr>
        <p:spPr/>
        <p:txBody>
          <a:bodyPr/>
          <a:lstStyle/>
          <a:p>
            <a:fld id="{24B587FF-F61A-4D4A-8532-F2325CEBA647}" type="datetimeFigureOut">
              <a:rPr lang="pl-PL" smtClean="0"/>
              <a:t>2.02.2026</a:t>
            </a:fld>
            <a:endParaRPr lang="pl-PL"/>
          </a:p>
        </p:txBody>
      </p:sp>
      <p:sp>
        <p:nvSpPr>
          <p:cNvPr id="5" name="Symbol zastępczy stopki 4">
            <a:extLst>
              <a:ext uri="{FF2B5EF4-FFF2-40B4-BE49-F238E27FC236}">
                <a16:creationId xmlns:a16="http://schemas.microsoft.com/office/drawing/2014/main" id="{D497DBF2-6A64-7D5E-E894-78F419E3D256}"/>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74065099-92AC-AFDC-CC00-C16F63698BD5}"/>
              </a:ext>
            </a:extLst>
          </p:cNvPr>
          <p:cNvSpPr>
            <a:spLocks noGrp="1"/>
          </p:cNvSpPr>
          <p:nvPr>
            <p:ph type="sldNum" sz="quarter" idx="12"/>
          </p:nvPr>
        </p:nvSpPr>
        <p:spPr/>
        <p:txBody>
          <a:bodyPr/>
          <a:lstStyle/>
          <a:p>
            <a:fld id="{2BF13A27-3709-4326-BA70-360252F5229C}" type="slidenum">
              <a:rPr lang="pl-PL" smtClean="0"/>
              <a:t>‹nr.›</a:t>
            </a:fld>
            <a:endParaRPr lang="pl-PL"/>
          </a:p>
        </p:txBody>
      </p:sp>
    </p:spTree>
    <p:extLst>
      <p:ext uri="{BB962C8B-B14F-4D97-AF65-F5344CB8AC3E}">
        <p14:creationId xmlns:p14="http://schemas.microsoft.com/office/powerpoint/2010/main" val="40775275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A471A80-D681-985F-631B-E07139BEA6A2}"/>
              </a:ext>
            </a:extLst>
          </p:cNvPr>
          <p:cNvSpPr>
            <a:spLocks noGrp="1"/>
          </p:cNvSpPr>
          <p:nvPr>
            <p:ph type="title"/>
          </p:nvPr>
        </p:nvSpPr>
        <p:spPr/>
        <p:txBody>
          <a:bodyPr/>
          <a:lstStyle/>
          <a:p>
            <a:r>
              <a:rPr lang="pl-PL"/>
              <a:t>Kliknij, aby edytować styl</a:t>
            </a:r>
          </a:p>
        </p:txBody>
      </p:sp>
      <p:sp>
        <p:nvSpPr>
          <p:cNvPr id="3" name="Symbol zastępczy tytułu pionowego 2">
            <a:extLst>
              <a:ext uri="{FF2B5EF4-FFF2-40B4-BE49-F238E27FC236}">
                <a16:creationId xmlns:a16="http://schemas.microsoft.com/office/drawing/2014/main" id="{6D58E903-70ED-BDE3-8554-86F36D100BA1}"/>
              </a:ext>
            </a:extLst>
          </p:cNvPr>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9A18832C-B1EF-74B5-2E54-D3BDDDD61EAE}"/>
              </a:ext>
            </a:extLst>
          </p:cNvPr>
          <p:cNvSpPr>
            <a:spLocks noGrp="1"/>
          </p:cNvSpPr>
          <p:nvPr>
            <p:ph type="dt" sz="half" idx="10"/>
          </p:nvPr>
        </p:nvSpPr>
        <p:spPr/>
        <p:txBody>
          <a:bodyPr/>
          <a:lstStyle/>
          <a:p>
            <a:fld id="{24B587FF-F61A-4D4A-8532-F2325CEBA647}" type="datetimeFigureOut">
              <a:rPr lang="pl-PL" smtClean="0"/>
              <a:t>2.02.2026</a:t>
            </a:fld>
            <a:endParaRPr lang="pl-PL"/>
          </a:p>
        </p:txBody>
      </p:sp>
      <p:sp>
        <p:nvSpPr>
          <p:cNvPr id="5" name="Symbol zastępczy stopki 4">
            <a:extLst>
              <a:ext uri="{FF2B5EF4-FFF2-40B4-BE49-F238E27FC236}">
                <a16:creationId xmlns:a16="http://schemas.microsoft.com/office/drawing/2014/main" id="{8D89404F-606A-0E09-BDC0-27B4E9D6398C}"/>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547B2258-A1BD-130A-C678-8B9D7287BF11}"/>
              </a:ext>
            </a:extLst>
          </p:cNvPr>
          <p:cNvSpPr>
            <a:spLocks noGrp="1"/>
          </p:cNvSpPr>
          <p:nvPr>
            <p:ph type="sldNum" sz="quarter" idx="12"/>
          </p:nvPr>
        </p:nvSpPr>
        <p:spPr/>
        <p:txBody>
          <a:bodyPr/>
          <a:lstStyle/>
          <a:p>
            <a:fld id="{2BF13A27-3709-4326-BA70-360252F5229C}" type="slidenum">
              <a:rPr lang="pl-PL" smtClean="0"/>
              <a:t>‹nr.›</a:t>
            </a:fld>
            <a:endParaRPr lang="pl-PL"/>
          </a:p>
        </p:txBody>
      </p:sp>
    </p:spTree>
    <p:extLst>
      <p:ext uri="{BB962C8B-B14F-4D97-AF65-F5344CB8AC3E}">
        <p14:creationId xmlns:p14="http://schemas.microsoft.com/office/powerpoint/2010/main" val="33778231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a:extLst>
              <a:ext uri="{FF2B5EF4-FFF2-40B4-BE49-F238E27FC236}">
                <a16:creationId xmlns:a16="http://schemas.microsoft.com/office/drawing/2014/main" id="{FECC8513-93F0-B7E8-C1FB-C3F6C41BEA44}"/>
              </a:ext>
            </a:extLst>
          </p:cNvPr>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a:extLst>
              <a:ext uri="{FF2B5EF4-FFF2-40B4-BE49-F238E27FC236}">
                <a16:creationId xmlns:a16="http://schemas.microsoft.com/office/drawing/2014/main" id="{2E2EB784-2C5F-84CE-A2F1-C8618E478FA8}"/>
              </a:ext>
            </a:extLst>
          </p:cNvPr>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5E8EF6C5-F052-4137-F8D4-BF5BB2E5CF7F}"/>
              </a:ext>
            </a:extLst>
          </p:cNvPr>
          <p:cNvSpPr>
            <a:spLocks noGrp="1"/>
          </p:cNvSpPr>
          <p:nvPr>
            <p:ph type="dt" sz="half" idx="10"/>
          </p:nvPr>
        </p:nvSpPr>
        <p:spPr/>
        <p:txBody>
          <a:bodyPr/>
          <a:lstStyle/>
          <a:p>
            <a:fld id="{24B587FF-F61A-4D4A-8532-F2325CEBA647}" type="datetimeFigureOut">
              <a:rPr lang="pl-PL" smtClean="0"/>
              <a:t>2.02.2026</a:t>
            </a:fld>
            <a:endParaRPr lang="pl-PL"/>
          </a:p>
        </p:txBody>
      </p:sp>
      <p:sp>
        <p:nvSpPr>
          <p:cNvPr id="5" name="Symbol zastępczy stopki 4">
            <a:extLst>
              <a:ext uri="{FF2B5EF4-FFF2-40B4-BE49-F238E27FC236}">
                <a16:creationId xmlns:a16="http://schemas.microsoft.com/office/drawing/2014/main" id="{AF07D1EB-07F0-551E-8C5E-B6748C839ABE}"/>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0B049E1E-F5E9-E4A3-590F-2214621DF81E}"/>
              </a:ext>
            </a:extLst>
          </p:cNvPr>
          <p:cNvSpPr>
            <a:spLocks noGrp="1"/>
          </p:cNvSpPr>
          <p:nvPr>
            <p:ph type="sldNum" sz="quarter" idx="12"/>
          </p:nvPr>
        </p:nvSpPr>
        <p:spPr/>
        <p:txBody>
          <a:bodyPr/>
          <a:lstStyle/>
          <a:p>
            <a:fld id="{2BF13A27-3709-4326-BA70-360252F5229C}" type="slidenum">
              <a:rPr lang="pl-PL" smtClean="0"/>
              <a:t>‹nr.›</a:t>
            </a:fld>
            <a:endParaRPr lang="pl-PL"/>
          </a:p>
        </p:txBody>
      </p:sp>
    </p:spTree>
    <p:extLst>
      <p:ext uri="{BB962C8B-B14F-4D97-AF65-F5344CB8AC3E}">
        <p14:creationId xmlns:p14="http://schemas.microsoft.com/office/powerpoint/2010/main" val="31608538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mp; Subtitle">
    <p:bg>
      <p:bgPr>
        <a:solidFill>
          <a:srgbClr val="FFFFFF"/>
        </a:solidFill>
        <a:effectLst/>
      </p:bgPr>
    </p:bg>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xfrm>
            <a:off x="11813259" y="146099"/>
            <a:ext cx="238202" cy="323851"/>
          </a:xfrm>
          <a:prstGeom prst="rect">
            <a:avLst/>
          </a:prstGeom>
        </p:spPr>
        <p:txBody>
          <a:bodyPr/>
          <a:lstStyle>
            <a:lvl1pPr>
              <a:defRPr sz="1800">
                <a:latin typeface="Bebas Neue"/>
                <a:ea typeface="Bebas Neue"/>
                <a:cs typeface="Bebas Neue"/>
                <a:sym typeface="Bebas Neue"/>
              </a:defRPr>
            </a:lvl1pPr>
          </a:lstStyle>
          <a:p>
            <a:fld id="{86CB4B4D-7CA3-9044-876B-883B54F8677D}" type="slidenum">
              <a:t>‹nr.›</a:t>
            </a:fld>
            <a:endParaRPr/>
          </a:p>
        </p:txBody>
      </p:sp>
      <p:sp>
        <p:nvSpPr>
          <p:cNvPr id="3" name="Picture Placeholder 2"/>
          <p:cNvSpPr>
            <a:spLocks noGrp="1"/>
          </p:cNvSpPr>
          <p:nvPr>
            <p:ph type="pic" sz="quarter" idx="10"/>
          </p:nvPr>
        </p:nvSpPr>
        <p:spPr>
          <a:xfrm>
            <a:off x="0" y="7115719"/>
            <a:ext cx="1011997" cy="1011997"/>
          </a:xfrm>
          <a:solidFill>
            <a:schemeClr val="bg2">
              <a:lumMod val="75000"/>
            </a:schemeClr>
          </a:solidFill>
        </p:spPr>
        <p:txBody>
          <a:bodyPr>
            <a:normAutofit/>
          </a:bodyPr>
          <a:lstStyle>
            <a:lvl1pPr marL="0" indent="0" algn="ctr">
              <a:buNone/>
              <a:defRPr sz="1050"/>
            </a:lvl1pPr>
          </a:lstStyle>
          <a:p>
            <a:endParaRPr lang="en-US"/>
          </a:p>
        </p:txBody>
      </p:sp>
      <p:sp>
        <p:nvSpPr>
          <p:cNvPr id="5" name="Picture Placeholder 2"/>
          <p:cNvSpPr>
            <a:spLocks noGrp="1"/>
          </p:cNvSpPr>
          <p:nvPr>
            <p:ph type="pic" sz="quarter" idx="11"/>
          </p:nvPr>
        </p:nvSpPr>
        <p:spPr>
          <a:xfrm>
            <a:off x="1097604" y="7115719"/>
            <a:ext cx="1011997" cy="1011997"/>
          </a:xfrm>
          <a:solidFill>
            <a:schemeClr val="bg2">
              <a:lumMod val="75000"/>
            </a:schemeClr>
          </a:solidFill>
        </p:spPr>
        <p:txBody>
          <a:bodyPr>
            <a:normAutofit/>
          </a:bodyPr>
          <a:lstStyle>
            <a:lvl1pPr marL="0" indent="0" algn="ctr">
              <a:buNone/>
              <a:defRPr sz="1050"/>
            </a:lvl1pPr>
          </a:lstStyle>
          <a:p>
            <a:endParaRPr lang="en-US"/>
          </a:p>
        </p:txBody>
      </p:sp>
      <p:sp>
        <p:nvSpPr>
          <p:cNvPr id="6" name="Picture Placeholder 2"/>
          <p:cNvSpPr>
            <a:spLocks noGrp="1"/>
          </p:cNvSpPr>
          <p:nvPr>
            <p:ph type="pic" sz="quarter" idx="12"/>
          </p:nvPr>
        </p:nvSpPr>
        <p:spPr>
          <a:xfrm>
            <a:off x="2195209" y="7115719"/>
            <a:ext cx="1011997" cy="1011997"/>
          </a:xfrm>
          <a:solidFill>
            <a:schemeClr val="bg2">
              <a:lumMod val="75000"/>
            </a:schemeClr>
          </a:solidFill>
        </p:spPr>
        <p:txBody>
          <a:bodyPr>
            <a:normAutofit/>
          </a:bodyPr>
          <a:lstStyle>
            <a:lvl1pPr marL="0" indent="0" algn="ctr">
              <a:buNone/>
              <a:defRPr sz="1050"/>
            </a:lvl1pPr>
          </a:lstStyle>
          <a:p>
            <a:endParaRPr lang="en-US"/>
          </a:p>
        </p:txBody>
      </p:sp>
      <p:sp>
        <p:nvSpPr>
          <p:cNvPr id="7" name="Picture Placeholder 2"/>
          <p:cNvSpPr>
            <a:spLocks noGrp="1"/>
          </p:cNvSpPr>
          <p:nvPr>
            <p:ph type="pic" sz="quarter" idx="13"/>
          </p:nvPr>
        </p:nvSpPr>
        <p:spPr>
          <a:xfrm>
            <a:off x="3292814" y="7115719"/>
            <a:ext cx="1011997" cy="1011997"/>
          </a:xfrm>
          <a:solidFill>
            <a:schemeClr val="bg2">
              <a:lumMod val="75000"/>
            </a:schemeClr>
          </a:solidFill>
        </p:spPr>
        <p:txBody>
          <a:bodyPr>
            <a:normAutofit/>
          </a:bodyPr>
          <a:lstStyle>
            <a:lvl1pPr marL="0" indent="0" algn="ctr">
              <a:buNone/>
              <a:defRPr sz="1050"/>
            </a:lvl1pPr>
          </a:lstStyle>
          <a:p>
            <a:endParaRPr lang="en-US"/>
          </a:p>
        </p:txBody>
      </p:sp>
      <p:sp>
        <p:nvSpPr>
          <p:cNvPr id="8" name="Picture Placeholder 2"/>
          <p:cNvSpPr>
            <a:spLocks noGrp="1"/>
          </p:cNvSpPr>
          <p:nvPr>
            <p:ph type="pic" sz="quarter" idx="14"/>
          </p:nvPr>
        </p:nvSpPr>
        <p:spPr>
          <a:xfrm>
            <a:off x="4390418" y="7115719"/>
            <a:ext cx="1011997" cy="1011997"/>
          </a:xfrm>
          <a:solidFill>
            <a:schemeClr val="bg2">
              <a:lumMod val="75000"/>
            </a:schemeClr>
          </a:solidFill>
        </p:spPr>
        <p:txBody>
          <a:bodyPr>
            <a:normAutofit/>
          </a:bodyPr>
          <a:lstStyle>
            <a:lvl1pPr marL="0" indent="0" algn="ctr">
              <a:buNone/>
              <a:defRPr sz="1050"/>
            </a:lvl1pPr>
          </a:lstStyle>
          <a:p>
            <a:endParaRPr lang="en-US" dirty="0"/>
          </a:p>
        </p:txBody>
      </p:sp>
      <p:sp>
        <p:nvSpPr>
          <p:cNvPr id="9" name="Picture Placeholder 2"/>
          <p:cNvSpPr>
            <a:spLocks noGrp="1"/>
          </p:cNvSpPr>
          <p:nvPr>
            <p:ph type="pic" sz="quarter" idx="15"/>
          </p:nvPr>
        </p:nvSpPr>
        <p:spPr>
          <a:xfrm>
            <a:off x="5488023" y="7115719"/>
            <a:ext cx="1011997" cy="1011997"/>
          </a:xfrm>
          <a:prstGeom prst="ellipse">
            <a:avLst/>
          </a:prstGeom>
          <a:solidFill>
            <a:schemeClr val="bg2">
              <a:lumMod val="75000"/>
            </a:schemeClr>
          </a:solidFill>
        </p:spPr>
        <p:txBody>
          <a:bodyPr>
            <a:normAutofit/>
          </a:bodyPr>
          <a:lstStyle>
            <a:lvl1pPr marL="0" indent="0" algn="ctr">
              <a:buNone/>
              <a:defRPr sz="1050"/>
            </a:lvl1pPr>
          </a:lstStyle>
          <a:p>
            <a:endParaRPr lang="en-US"/>
          </a:p>
        </p:txBody>
      </p:sp>
    </p:spTree>
    <p:extLst>
      <p:ext uri="{BB962C8B-B14F-4D97-AF65-F5344CB8AC3E}">
        <p14:creationId xmlns:p14="http://schemas.microsoft.com/office/powerpoint/2010/main" val="4127659055"/>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A13F023-C51C-9A57-D05E-2B98FDE39A8F}"/>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F86CCE59-D3F9-10B6-15BD-38F35658BDEC}"/>
              </a:ext>
            </a:extLst>
          </p:cNvPr>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B25280CD-E33B-E321-28E2-FD0895B0BA9E}"/>
              </a:ext>
            </a:extLst>
          </p:cNvPr>
          <p:cNvSpPr>
            <a:spLocks noGrp="1"/>
          </p:cNvSpPr>
          <p:nvPr>
            <p:ph type="dt" sz="half" idx="10"/>
          </p:nvPr>
        </p:nvSpPr>
        <p:spPr/>
        <p:txBody>
          <a:bodyPr/>
          <a:lstStyle/>
          <a:p>
            <a:fld id="{24B587FF-F61A-4D4A-8532-F2325CEBA647}" type="datetimeFigureOut">
              <a:rPr lang="pl-PL" smtClean="0"/>
              <a:t>2.02.2026</a:t>
            </a:fld>
            <a:endParaRPr lang="pl-PL"/>
          </a:p>
        </p:txBody>
      </p:sp>
      <p:sp>
        <p:nvSpPr>
          <p:cNvPr id="5" name="Symbol zastępczy stopki 4">
            <a:extLst>
              <a:ext uri="{FF2B5EF4-FFF2-40B4-BE49-F238E27FC236}">
                <a16:creationId xmlns:a16="http://schemas.microsoft.com/office/drawing/2014/main" id="{106B29CF-4BCD-E50F-413D-64A15C0F9B19}"/>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6B356198-84C6-8BF3-2BEA-9AE76DD49C1C}"/>
              </a:ext>
            </a:extLst>
          </p:cNvPr>
          <p:cNvSpPr>
            <a:spLocks noGrp="1"/>
          </p:cNvSpPr>
          <p:nvPr>
            <p:ph type="sldNum" sz="quarter" idx="12"/>
          </p:nvPr>
        </p:nvSpPr>
        <p:spPr/>
        <p:txBody>
          <a:bodyPr/>
          <a:lstStyle/>
          <a:p>
            <a:fld id="{2BF13A27-3709-4326-BA70-360252F5229C}" type="slidenum">
              <a:rPr lang="pl-PL" smtClean="0"/>
              <a:t>‹nr.›</a:t>
            </a:fld>
            <a:endParaRPr lang="pl-PL"/>
          </a:p>
        </p:txBody>
      </p:sp>
    </p:spTree>
    <p:extLst>
      <p:ext uri="{BB962C8B-B14F-4D97-AF65-F5344CB8AC3E}">
        <p14:creationId xmlns:p14="http://schemas.microsoft.com/office/powerpoint/2010/main" val="1200514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072DDDB-ADFC-8AAA-5A9D-38A92E2D854E}"/>
              </a:ext>
            </a:extLst>
          </p:cNvPr>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a:extLst>
              <a:ext uri="{FF2B5EF4-FFF2-40B4-BE49-F238E27FC236}">
                <a16:creationId xmlns:a16="http://schemas.microsoft.com/office/drawing/2014/main" id="{4D9922F8-D16B-F82E-336C-B7A50FB5BA6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pl-PL"/>
              <a:t>Kliknij, aby edytować style wzorca tekstu</a:t>
            </a:r>
          </a:p>
        </p:txBody>
      </p:sp>
      <p:sp>
        <p:nvSpPr>
          <p:cNvPr id="4" name="Symbol zastępczy daty 3">
            <a:extLst>
              <a:ext uri="{FF2B5EF4-FFF2-40B4-BE49-F238E27FC236}">
                <a16:creationId xmlns:a16="http://schemas.microsoft.com/office/drawing/2014/main" id="{9E0AC4F0-C40B-EDB1-F3B0-E5E0F1AE3E2C}"/>
              </a:ext>
            </a:extLst>
          </p:cNvPr>
          <p:cNvSpPr>
            <a:spLocks noGrp="1"/>
          </p:cNvSpPr>
          <p:nvPr>
            <p:ph type="dt" sz="half" idx="10"/>
          </p:nvPr>
        </p:nvSpPr>
        <p:spPr/>
        <p:txBody>
          <a:bodyPr/>
          <a:lstStyle/>
          <a:p>
            <a:fld id="{24B587FF-F61A-4D4A-8532-F2325CEBA647}" type="datetimeFigureOut">
              <a:rPr lang="pl-PL" smtClean="0"/>
              <a:t>2.02.2026</a:t>
            </a:fld>
            <a:endParaRPr lang="pl-PL"/>
          </a:p>
        </p:txBody>
      </p:sp>
      <p:sp>
        <p:nvSpPr>
          <p:cNvPr id="5" name="Symbol zastępczy stopki 4">
            <a:extLst>
              <a:ext uri="{FF2B5EF4-FFF2-40B4-BE49-F238E27FC236}">
                <a16:creationId xmlns:a16="http://schemas.microsoft.com/office/drawing/2014/main" id="{0C34A3E2-6BF4-117C-3811-2788FD7F0184}"/>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BCF8467E-7D00-9C90-0320-F2C248906072}"/>
              </a:ext>
            </a:extLst>
          </p:cNvPr>
          <p:cNvSpPr>
            <a:spLocks noGrp="1"/>
          </p:cNvSpPr>
          <p:nvPr>
            <p:ph type="sldNum" sz="quarter" idx="12"/>
          </p:nvPr>
        </p:nvSpPr>
        <p:spPr/>
        <p:txBody>
          <a:bodyPr/>
          <a:lstStyle/>
          <a:p>
            <a:fld id="{2BF13A27-3709-4326-BA70-360252F5229C}" type="slidenum">
              <a:rPr lang="pl-PL" smtClean="0"/>
              <a:t>‹nr.›</a:t>
            </a:fld>
            <a:endParaRPr lang="pl-PL"/>
          </a:p>
        </p:txBody>
      </p:sp>
    </p:spTree>
    <p:extLst>
      <p:ext uri="{BB962C8B-B14F-4D97-AF65-F5344CB8AC3E}">
        <p14:creationId xmlns:p14="http://schemas.microsoft.com/office/powerpoint/2010/main" val="3183892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997245A-AA5E-C273-4F7C-FEAF31276070}"/>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7A0F6716-A2A6-6C55-D12A-39DEA55B5A8D}"/>
              </a:ext>
            </a:extLst>
          </p:cNvPr>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a:extLst>
              <a:ext uri="{FF2B5EF4-FFF2-40B4-BE49-F238E27FC236}">
                <a16:creationId xmlns:a16="http://schemas.microsoft.com/office/drawing/2014/main" id="{7A35B5C5-A93F-C271-2902-A0AE27AD35EE}"/>
              </a:ext>
            </a:extLst>
          </p:cNvPr>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a:extLst>
              <a:ext uri="{FF2B5EF4-FFF2-40B4-BE49-F238E27FC236}">
                <a16:creationId xmlns:a16="http://schemas.microsoft.com/office/drawing/2014/main" id="{689008DA-C622-477F-DDC4-63F454AB24B6}"/>
              </a:ext>
            </a:extLst>
          </p:cNvPr>
          <p:cNvSpPr>
            <a:spLocks noGrp="1"/>
          </p:cNvSpPr>
          <p:nvPr>
            <p:ph type="dt" sz="half" idx="10"/>
          </p:nvPr>
        </p:nvSpPr>
        <p:spPr/>
        <p:txBody>
          <a:bodyPr/>
          <a:lstStyle/>
          <a:p>
            <a:fld id="{24B587FF-F61A-4D4A-8532-F2325CEBA647}" type="datetimeFigureOut">
              <a:rPr lang="pl-PL" smtClean="0"/>
              <a:t>2.02.2026</a:t>
            </a:fld>
            <a:endParaRPr lang="pl-PL"/>
          </a:p>
        </p:txBody>
      </p:sp>
      <p:sp>
        <p:nvSpPr>
          <p:cNvPr id="6" name="Symbol zastępczy stopki 5">
            <a:extLst>
              <a:ext uri="{FF2B5EF4-FFF2-40B4-BE49-F238E27FC236}">
                <a16:creationId xmlns:a16="http://schemas.microsoft.com/office/drawing/2014/main" id="{25CA744E-BE73-E124-50D3-27C00DB4EC99}"/>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E9DBAB0C-4321-74BD-151E-46F32BAF73CA}"/>
              </a:ext>
            </a:extLst>
          </p:cNvPr>
          <p:cNvSpPr>
            <a:spLocks noGrp="1"/>
          </p:cNvSpPr>
          <p:nvPr>
            <p:ph type="sldNum" sz="quarter" idx="12"/>
          </p:nvPr>
        </p:nvSpPr>
        <p:spPr/>
        <p:txBody>
          <a:bodyPr/>
          <a:lstStyle/>
          <a:p>
            <a:fld id="{2BF13A27-3709-4326-BA70-360252F5229C}" type="slidenum">
              <a:rPr lang="pl-PL" smtClean="0"/>
              <a:t>‹nr.›</a:t>
            </a:fld>
            <a:endParaRPr lang="pl-PL"/>
          </a:p>
        </p:txBody>
      </p:sp>
    </p:spTree>
    <p:extLst>
      <p:ext uri="{BB962C8B-B14F-4D97-AF65-F5344CB8AC3E}">
        <p14:creationId xmlns:p14="http://schemas.microsoft.com/office/powerpoint/2010/main" val="168158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1FD86C1-6764-27F1-3BD1-6266B05EB9C8}"/>
              </a:ext>
            </a:extLst>
          </p:cNvPr>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a:extLst>
              <a:ext uri="{FF2B5EF4-FFF2-40B4-BE49-F238E27FC236}">
                <a16:creationId xmlns:a16="http://schemas.microsoft.com/office/drawing/2014/main" id="{C58BB022-1660-954D-C8FE-E34A2E83B2F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a:extLst>
              <a:ext uri="{FF2B5EF4-FFF2-40B4-BE49-F238E27FC236}">
                <a16:creationId xmlns:a16="http://schemas.microsoft.com/office/drawing/2014/main" id="{41DEF5AB-47F7-C8CA-A40F-57FE17B7FE88}"/>
              </a:ext>
            </a:extLst>
          </p:cNvPr>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a:extLst>
              <a:ext uri="{FF2B5EF4-FFF2-40B4-BE49-F238E27FC236}">
                <a16:creationId xmlns:a16="http://schemas.microsoft.com/office/drawing/2014/main" id="{969CF464-F5DC-2B53-641D-A853C22C219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a:extLst>
              <a:ext uri="{FF2B5EF4-FFF2-40B4-BE49-F238E27FC236}">
                <a16:creationId xmlns:a16="http://schemas.microsoft.com/office/drawing/2014/main" id="{B38097C6-C896-3C67-8E4E-8A86228D8404}"/>
              </a:ext>
            </a:extLst>
          </p:cNvPr>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a:extLst>
              <a:ext uri="{FF2B5EF4-FFF2-40B4-BE49-F238E27FC236}">
                <a16:creationId xmlns:a16="http://schemas.microsoft.com/office/drawing/2014/main" id="{73A30D10-B399-5929-D75B-C54683B50AF2}"/>
              </a:ext>
            </a:extLst>
          </p:cNvPr>
          <p:cNvSpPr>
            <a:spLocks noGrp="1"/>
          </p:cNvSpPr>
          <p:nvPr>
            <p:ph type="dt" sz="half" idx="10"/>
          </p:nvPr>
        </p:nvSpPr>
        <p:spPr/>
        <p:txBody>
          <a:bodyPr/>
          <a:lstStyle/>
          <a:p>
            <a:fld id="{24B587FF-F61A-4D4A-8532-F2325CEBA647}" type="datetimeFigureOut">
              <a:rPr lang="pl-PL" smtClean="0"/>
              <a:t>2.02.2026</a:t>
            </a:fld>
            <a:endParaRPr lang="pl-PL"/>
          </a:p>
        </p:txBody>
      </p:sp>
      <p:sp>
        <p:nvSpPr>
          <p:cNvPr id="8" name="Symbol zastępczy stopki 7">
            <a:extLst>
              <a:ext uri="{FF2B5EF4-FFF2-40B4-BE49-F238E27FC236}">
                <a16:creationId xmlns:a16="http://schemas.microsoft.com/office/drawing/2014/main" id="{4C8C6BCF-89E7-EC06-9909-A39E74EE1CA2}"/>
              </a:ext>
            </a:extLst>
          </p:cNvPr>
          <p:cNvSpPr>
            <a:spLocks noGrp="1"/>
          </p:cNvSpPr>
          <p:nvPr>
            <p:ph type="ftr" sz="quarter" idx="11"/>
          </p:nvPr>
        </p:nvSpPr>
        <p:spPr/>
        <p:txBody>
          <a:bodyPr/>
          <a:lstStyle/>
          <a:p>
            <a:endParaRPr lang="pl-PL"/>
          </a:p>
        </p:txBody>
      </p:sp>
      <p:sp>
        <p:nvSpPr>
          <p:cNvPr id="9" name="Symbol zastępczy numeru slajdu 8">
            <a:extLst>
              <a:ext uri="{FF2B5EF4-FFF2-40B4-BE49-F238E27FC236}">
                <a16:creationId xmlns:a16="http://schemas.microsoft.com/office/drawing/2014/main" id="{D11ED33E-47B4-5F13-D1A9-10E3EAE3F5E0}"/>
              </a:ext>
            </a:extLst>
          </p:cNvPr>
          <p:cNvSpPr>
            <a:spLocks noGrp="1"/>
          </p:cNvSpPr>
          <p:nvPr>
            <p:ph type="sldNum" sz="quarter" idx="12"/>
          </p:nvPr>
        </p:nvSpPr>
        <p:spPr/>
        <p:txBody>
          <a:bodyPr/>
          <a:lstStyle/>
          <a:p>
            <a:fld id="{2BF13A27-3709-4326-BA70-360252F5229C}" type="slidenum">
              <a:rPr lang="pl-PL" smtClean="0"/>
              <a:t>‹nr.›</a:t>
            </a:fld>
            <a:endParaRPr lang="pl-PL"/>
          </a:p>
        </p:txBody>
      </p:sp>
    </p:spTree>
    <p:extLst>
      <p:ext uri="{BB962C8B-B14F-4D97-AF65-F5344CB8AC3E}">
        <p14:creationId xmlns:p14="http://schemas.microsoft.com/office/powerpoint/2010/main" val="14971392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B30BA3B-F7B7-916D-FC26-F66F324A48BA}"/>
              </a:ext>
            </a:extLst>
          </p:cNvPr>
          <p:cNvSpPr>
            <a:spLocks noGrp="1"/>
          </p:cNvSpPr>
          <p:nvPr>
            <p:ph type="title"/>
          </p:nvPr>
        </p:nvSpPr>
        <p:spPr/>
        <p:txBody>
          <a:bodyPr/>
          <a:lstStyle/>
          <a:p>
            <a:r>
              <a:rPr lang="pl-PL"/>
              <a:t>Kliknij, aby edytować styl</a:t>
            </a:r>
          </a:p>
        </p:txBody>
      </p:sp>
      <p:sp>
        <p:nvSpPr>
          <p:cNvPr id="3" name="Symbol zastępczy daty 2">
            <a:extLst>
              <a:ext uri="{FF2B5EF4-FFF2-40B4-BE49-F238E27FC236}">
                <a16:creationId xmlns:a16="http://schemas.microsoft.com/office/drawing/2014/main" id="{51A3C4DA-D629-108C-D154-372287BA8D3B}"/>
              </a:ext>
            </a:extLst>
          </p:cNvPr>
          <p:cNvSpPr>
            <a:spLocks noGrp="1"/>
          </p:cNvSpPr>
          <p:nvPr>
            <p:ph type="dt" sz="half" idx="10"/>
          </p:nvPr>
        </p:nvSpPr>
        <p:spPr/>
        <p:txBody>
          <a:bodyPr/>
          <a:lstStyle/>
          <a:p>
            <a:fld id="{24B587FF-F61A-4D4A-8532-F2325CEBA647}" type="datetimeFigureOut">
              <a:rPr lang="pl-PL" smtClean="0"/>
              <a:t>2.02.2026</a:t>
            </a:fld>
            <a:endParaRPr lang="pl-PL"/>
          </a:p>
        </p:txBody>
      </p:sp>
      <p:sp>
        <p:nvSpPr>
          <p:cNvPr id="4" name="Symbol zastępczy stopki 3">
            <a:extLst>
              <a:ext uri="{FF2B5EF4-FFF2-40B4-BE49-F238E27FC236}">
                <a16:creationId xmlns:a16="http://schemas.microsoft.com/office/drawing/2014/main" id="{470409F1-A968-DBE5-60D0-33F47A5D4F31}"/>
              </a:ext>
            </a:extLst>
          </p:cNvPr>
          <p:cNvSpPr>
            <a:spLocks noGrp="1"/>
          </p:cNvSpPr>
          <p:nvPr>
            <p:ph type="ftr" sz="quarter" idx="11"/>
          </p:nvPr>
        </p:nvSpPr>
        <p:spPr/>
        <p:txBody>
          <a:bodyPr/>
          <a:lstStyle/>
          <a:p>
            <a:endParaRPr lang="pl-PL"/>
          </a:p>
        </p:txBody>
      </p:sp>
      <p:sp>
        <p:nvSpPr>
          <p:cNvPr id="5" name="Symbol zastępczy numeru slajdu 4">
            <a:extLst>
              <a:ext uri="{FF2B5EF4-FFF2-40B4-BE49-F238E27FC236}">
                <a16:creationId xmlns:a16="http://schemas.microsoft.com/office/drawing/2014/main" id="{F28BF295-A33C-867F-D94A-CF798A76507F}"/>
              </a:ext>
            </a:extLst>
          </p:cNvPr>
          <p:cNvSpPr>
            <a:spLocks noGrp="1"/>
          </p:cNvSpPr>
          <p:nvPr>
            <p:ph type="sldNum" sz="quarter" idx="12"/>
          </p:nvPr>
        </p:nvSpPr>
        <p:spPr/>
        <p:txBody>
          <a:bodyPr/>
          <a:lstStyle/>
          <a:p>
            <a:fld id="{2BF13A27-3709-4326-BA70-360252F5229C}" type="slidenum">
              <a:rPr lang="pl-PL" smtClean="0"/>
              <a:t>‹nr.›</a:t>
            </a:fld>
            <a:endParaRPr lang="pl-PL"/>
          </a:p>
        </p:txBody>
      </p:sp>
    </p:spTree>
    <p:extLst>
      <p:ext uri="{BB962C8B-B14F-4D97-AF65-F5344CB8AC3E}">
        <p14:creationId xmlns:p14="http://schemas.microsoft.com/office/powerpoint/2010/main" val="3923582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B1137296-9189-062E-6113-16FB66C14A0E}"/>
              </a:ext>
            </a:extLst>
          </p:cNvPr>
          <p:cNvSpPr>
            <a:spLocks noGrp="1"/>
          </p:cNvSpPr>
          <p:nvPr>
            <p:ph type="dt" sz="half" idx="10"/>
          </p:nvPr>
        </p:nvSpPr>
        <p:spPr/>
        <p:txBody>
          <a:bodyPr/>
          <a:lstStyle/>
          <a:p>
            <a:fld id="{24B587FF-F61A-4D4A-8532-F2325CEBA647}" type="datetimeFigureOut">
              <a:rPr lang="pl-PL" smtClean="0"/>
              <a:t>2.02.2026</a:t>
            </a:fld>
            <a:endParaRPr lang="pl-PL"/>
          </a:p>
        </p:txBody>
      </p:sp>
      <p:sp>
        <p:nvSpPr>
          <p:cNvPr id="3" name="Symbol zastępczy stopki 2">
            <a:extLst>
              <a:ext uri="{FF2B5EF4-FFF2-40B4-BE49-F238E27FC236}">
                <a16:creationId xmlns:a16="http://schemas.microsoft.com/office/drawing/2014/main" id="{16AF654E-C89C-CB65-E269-2C5BD1FD0775}"/>
              </a:ext>
            </a:extLst>
          </p:cNvPr>
          <p:cNvSpPr>
            <a:spLocks noGrp="1"/>
          </p:cNvSpPr>
          <p:nvPr>
            <p:ph type="ftr" sz="quarter" idx="11"/>
          </p:nvPr>
        </p:nvSpPr>
        <p:spPr/>
        <p:txBody>
          <a:bodyPr/>
          <a:lstStyle/>
          <a:p>
            <a:endParaRPr lang="pl-PL"/>
          </a:p>
        </p:txBody>
      </p:sp>
      <p:sp>
        <p:nvSpPr>
          <p:cNvPr id="4" name="Symbol zastępczy numeru slajdu 3">
            <a:extLst>
              <a:ext uri="{FF2B5EF4-FFF2-40B4-BE49-F238E27FC236}">
                <a16:creationId xmlns:a16="http://schemas.microsoft.com/office/drawing/2014/main" id="{821B36FF-7B42-D99E-4EC8-70A5D36AD095}"/>
              </a:ext>
            </a:extLst>
          </p:cNvPr>
          <p:cNvSpPr>
            <a:spLocks noGrp="1"/>
          </p:cNvSpPr>
          <p:nvPr>
            <p:ph type="sldNum" sz="quarter" idx="12"/>
          </p:nvPr>
        </p:nvSpPr>
        <p:spPr/>
        <p:txBody>
          <a:bodyPr/>
          <a:lstStyle/>
          <a:p>
            <a:fld id="{2BF13A27-3709-4326-BA70-360252F5229C}" type="slidenum">
              <a:rPr lang="pl-PL" smtClean="0"/>
              <a:t>‹nr.›</a:t>
            </a:fld>
            <a:endParaRPr lang="pl-PL"/>
          </a:p>
        </p:txBody>
      </p:sp>
    </p:spTree>
    <p:extLst>
      <p:ext uri="{BB962C8B-B14F-4D97-AF65-F5344CB8AC3E}">
        <p14:creationId xmlns:p14="http://schemas.microsoft.com/office/powerpoint/2010/main" val="12457721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5B0EA93-D77C-7147-845D-7C3D1AF49EBF}"/>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a:extLst>
              <a:ext uri="{FF2B5EF4-FFF2-40B4-BE49-F238E27FC236}">
                <a16:creationId xmlns:a16="http://schemas.microsoft.com/office/drawing/2014/main" id="{BAE4B536-529D-6687-8699-35377A62F5D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a:extLst>
              <a:ext uri="{FF2B5EF4-FFF2-40B4-BE49-F238E27FC236}">
                <a16:creationId xmlns:a16="http://schemas.microsoft.com/office/drawing/2014/main" id="{BEB77EE7-4FF5-9644-EBCF-7E731AA455A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2F2CBA68-3A0D-F035-9256-372C7A0F6072}"/>
              </a:ext>
            </a:extLst>
          </p:cNvPr>
          <p:cNvSpPr>
            <a:spLocks noGrp="1"/>
          </p:cNvSpPr>
          <p:nvPr>
            <p:ph type="dt" sz="half" idx="10"/>
          </p:nvPr>
        </p:nvSpPr>
        <p:spPr/>
        <p:txBody>
          <a:bodyPr/>
          <a:lstStyle/>
          <a:p>
            <a:fld id="{24B587FF-F61A-4D4A-8532-F2325CEBA647}" type="datetimeFigureOut">
              <a:rPr lang="pl-PL" smtClean="0"/>
              <a:t>2.02.2026</a:t>
            </a:fld>
            <a:endParaRPr lang="pl-PL"/>
          </a:p>
        </p:txBody>
      </p:sp>
      <p:sp>
        <p:nvSpPr>
          <p:cNvPr id="6" name="Symbol zastępczy stopki 5">
            <a:extLst>
              <a:ext uri="{FF2B5EF4-FFF2-40B4-BE49-F238E27FC236}">
                <a16:creationId xmlns:a16="http://schemas.microsoft.com/office/drawing/2014/main" id="{7AFC35BF-69E3-F487-8FE8-587AF2409EDA}"/>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9CCBD4AD-DC79-9271-D870-8BE66B44E82F}"/>
              </a:ext>
            </a:extLst>
          </p:cNvPr>
          <p:cNvSpPr>
            <a:spLocks noGrp="1"/>
          </p:cNvSpPr>
          <p:nvPr>
            <p:ph type="sldNum" sz="quarter" idx="12"/>
          </p:nvPr>
        </p:nvSpPr>
        <p:spPr/>
        <p:txBody>
          <a:bodyPr/>
          <a:lstStyle/>
          <a:p>
            <a:fld id="{2BF13A27-3709-4326-BA70-360252F5229C}" type="slidenum">
              <a:rPr lang="pl-PL" smtClean="0"/>
              <a:t>‹nr.›</a:t>
            </a:fld>
            <a:endParaRPr lang="pl-PL"/>
          </a:p>
        </p:txBody>
      </p:sp>
    </p:spTree>
    <p:extLst>
      <p:ext uri="{BB962C8B-B14F-4D97-AF65-F5344CB8AC3E}">
        <p14:creationId xmlns:p14="http://schemas.microsoft.com/office/powerpoint/2010/main" val="15704399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1E11498-F970-EE77-7041-B15D98DB238E}"/>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a:extLst>
              <a:ext uri="{FF2B5EF4-FFF2-40B4-BE49-F238E27FC236}">
                <a16:creationId xmlns:a16="http://schemas.microsoft.com/office/drawing/2014/main" id="{B9364F7C-28B5-8B88-0CF4-5F64E7A946B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a:extLst>
              <a:ext uri="{FF2B5EF4-FFF2-40B4-BE49-F238E27FC236}">
                <a16:creationId xmlns:a16="http://schemas.microsoft.com/office/drawing/2014/main" id="{2975DE77-B7F6-7611-C599-27B30D8EC4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76C09080-727C-E4EF-03EF-5CDBCB41EAC4}"/>
              </a:ext>
            </a:extLst>
          </p:cNvPr>
          <p:cNvSpPr>
            <a:spLocks noGrp="1"/>
          </p:cNvSpPr>
          <p:nvPr>
            <p:ph type="dt" sz="half" idx="10"/>
          </p:nvPr>
        </p:nvSpPr>
        <p:spPr/>
        <p:txBody>
          <a:bodyPr/>
          <a:lstStyle/>
          <a:p>
            <a:fld id="{24B587FF-F61A-4D4A-8532-F2325CEBA647}" type="datetimeFigureOut">
              <a:rPr lang="pl-PL" smtClean="0"/>
              <a:t>2.02.2026</a:t>
            </a:fld>
            <a:endParaRPr lang="pl-PL"/>
          </a:p>
        </p:txBody>
      </p:sp>
      <p:sp>
        <p:nvSpPr>
          <p:cNvPr id="6" name="Symbol zastępczy stopki 5">
            <a:extLst>
              <a:ext uri="{FF2B5EF4-FFF2-40B4-BE49-F238E27FC236}">
                <a16:creationId xmlns:a16="http://schemas.microsoft.com/office/drawing/2014/main" id="{9850B109-C48F-BC94-C8C5-3612654373CC}"/>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6B128715-1C80-BD39-02F1-5DB91F2E30D7}"/>
              </a:ext>
            </a:extLst>
          </p:cNvPr>
          <p:cNvSpPr>
            <a:spLocks noGrp="1"/>
          </p:cNvSpPr>
          <p:nvPr>
            <p:ph type="sldNum" sz="quarter" idx="12"/>
          </p:nvPr>
        </p:nvSpPr>
        <p:spPr/>
        <p:txBody>
          <a:bodyPr/>
          <a:lstStyle/>
          <a:p>
            <a:fld id="{2BF13A27-3709-4326-BA70-360252F5229C}" type="slidenum">
              <a:rPr lang="pl-PL" smtClean="0"/>
              <a:t>‹nr.›</a:t>
            </a:fld>
            <a:endParaRPr lang="pl-PL"/>
          </a:p>
        </p:txBody>
      </p:sp>
    </p:spTree>
    <p:extLst>
      <p:ext uri="{BB962C8B-B14F-4D97-AF65-F5344CB8AC3E}">
        <p14:creationId xmlns:p14="http://schemas.microsoft.com/office/powerpoint/2010/main" val="21538582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a:extLst>
              <a:ext uri="{FF2B5EF4-FFF2-40B4-BE49-F238E27FC236}">
                <a16:creationId xmlns:a16="http://schemas.microsoft.com/office/drawing/2014/main" id="{F4A1AEB3-D58A-B857-287D-63304977B04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a:extLst>
              <a:ext uri="{FF2B5EF4-FFF2-40B4-BE49-F238E27FC236}">
                <a16:creationId xmlns:a16="http://schemas.microsoft.com/office/drawing/2014/main" id="{141AC022-6E15-C899-1442-21730FFE4B5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9DDF779B-F129-B51C-490F-8E6D55E8E33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4B587FF-F61A-4D4A-8532-F2325CEBA647}" type="datetimeFigureOut">
              <a:rPr lang="pl-PL" smtClean="0"/>
              <a:t>2.02.2026</a:t>
            </a:fld>
            <a:endParaRPr lang="pl-PL"/>
          </a:p>
        </p:txBody>
      </p:sp>
      <p:sp>
        <p:nvSpPr>
          <p:cNvPr id="5" name="Symbol zastępczy stopki 4">
            <a:extLst>
              <a:ext uri="{FF2B5EF4-FFF2-40B4-BE49-F238E27FC236}">
                <a16:creationId xmlns:a16="http://schemas.microsoft.com/office/drawing/2014/main" id="{114BAF88-085A-5161-D86C-ED64968BB12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pl-PL"/>
          </a:p>
        </p:txBody>
      </p:sp>
      <p:sp>
        <p:nvSpPr>
          <p:cNvPr id="6" name="Symbol zastępczy numeru slajdu 5">
            <a:extLst>
              <a:ext uri="{FF2B5EF4-FFF2-40B4-BE49-F238E27FC236}">
                <a16:creationId xmlns:a16="http://schemas.microsoft.com/office/drawing/2014/main" id="{80D30173-3523-0ABC-726C-9C9CE53201D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BF13A27-3709-4326-BA70-360252F5229C}" type="slidenum">
              <a:rPr lang="pl-PL" smtClean="0"/>
              <a:t>‹nr.›</a:t>
            </a:fld>
            <a:endParaRPr lang="pl-PL"/>
          </a:p>
        </p:txBody>
      </p:sp>
    </p:spTree>
    <p:extLst>
      <p:ext uri="{BB962C8B-B14F-4D97-AF65-F5344CB8AC3E}">
        <p14:creationId xmlns:p14="http://schemas.microsoft.com/office/powerpoint/2010/main" val="8932222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svg"/></Relationships>
</file>

<file path=ppt/slides/_rels/slide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6.svg"/></Relationships>
</file>

<file path=ppt/slides/_rels/slide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stokąt 3">
            <a:extLst>
              <a:ext uri="{FF2B5EF4-FFF2-40B4-BE49-F238E27FC236}">
                <a16:creationId xmlns:a16="http://schemas.microsoft.com/office/drawing/2014/main" id="{02876E60-B23B-8CFD-DA00-A13B490C7BDB}"/>
              </a:ext>
            </a:extLst>
          </p:cNvPr>
          <p:cNvSpPr>
            <a:spLocks noGrp="1" noRot="1" noMove="1" noResize="1" noEditPoints="1" noAdjustHandles="1" noChangeArrowheads="1" noChangeShapeType="1"/>
          </p:cNvSpPr>
          <p:nvPr/>
        </p:nvSpPr>
        <p:spPr>
          <a:xfrm>
            <a:off x="0" y="0"/>
            <a:ext cx="12192000" cy="6858000"/>
          </a:xfrm>
          <a:prstGeom prst="rect">
            <a:avLst/>
          </a:prstGeom>
          <a:solidFill>
            <a:srgbClr val="0F442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 name="Tytuł 1">
            <a:extLst>
              <a:ext uri="{FF2B5EF4-FFF2-40B4-BE49-F238E27FC236}">
                <a16:creationId xmlns:a16="http://schemas.microsoft.com/office/drawing/2014/main" id="{589B054A-6926-73E4-652D-32E2233F1DEE}"/>
              </a:ext>
            </a:extLst>
          </p:cNvPr>
          <p:cNvSpPr>
            <a:spLocks noGrp="1"/>
          </p:cNvSpPr>
          <p:nvPr>
            <p:ph type="ctrTitle"/>
          </p:nvPr>
        </p:nvSpPr>
        <p:spPr>
          <a:xfrm>
            <a:off x="609600" y="3934460"/>
            <a:ext cx="5930900" cy="1653780"/>
          </a:xfrm>
        </p:spPr>
        <p:txBody>
          <a:bodyPr>
            <a:normAutofit fontScale="90000"/>
          </a:bodyPr>
          <a:lstStyle/>
          <a:p>
            <a:pPr algn="l"/>
            <a:r>
              <a:rPr lang="pl-PL" dirty="0">
                <a:solidFill>
                  <a:schemeClr val="bg1"/>
                </a:solidFill>
                <a:latin typeface="Host Grotesk Medium" panose="020B0504030402000203" pitchFamily="34" charset="-18"/>
              </a:rPr>
              <a:t>Presentation </a:t>
            </a:r>
            <a:br>
              <a:rPr lang="pl-PL" dirty="0">
                <a:solidFill>
                  <a:schemeClr val="bg1"/>
                </a:solidFill>
                <a:latin typeface="Host Grotesk Medium" panose="020B0504030402000203" pitchFamily="34" charset="-18"/>
              </a:rPr>
            </a:br>
            <a:r>
              <a:rPr lang="pl-PL" dirty="0" err="1">
                <a:solidFill>
                  <a:schemeClr val="bg1"/>
                </a:solidFill>
                <a:latin typeface="Host Grotesk Medium" panose="020B0504030402000203" pitchFamily="34" charset="-18"/>
              </a:rPr>
              <a:t>Title</a:t>
            </a:r>
            <a:endParaRPr lang="pl-PL" dirty="0">
              <a:solidFill>
                <a:schemeClr val="bg1"/>
              </a:solidFill>
              <a:latin typeface="Host Grotesk Medium" panose="020B0504030402000203" pitchFamily="34" charset="-18"/>
            </a:endParaRPr>
          </a:p>
        </p:txBody>
      </p:sp>
      <p:sp>
        <p:nvSpPr>
          <p:cNvPr id="3" name="Podtytuł 2">
            <a:extLst>
              <a:ext uri="{FF2B5EF4-FFF2-40B4-BE49-F238E27FC236}">
                <a16:creationId xmlns:a16="http://schemas.microsoft.com/office/drawing/2014/main" id="{40A9644B-BC66-35B3-8436-D929D78C1D22}"/>
              </a:ext>
            </a:extLst>
          </p:cNvPr>
          <p:cNvSpPr>
            <a:spLocks noGrp="1"/>
          </p:cNvSpPr>
          <p:nvPr>
            <p:ph type="subTitle" idx="1"/>
          </p:nvPr>
        </p:nvSpPr>
        <p:spPr>
          <a:xfrm>
            <a:off x="609599" y="5588240"/>
            <a:ext cx="3266392" cy="521151"/>
          </a:xfrm>
        </p:spPr>
        <p:txBody>
          <a:bodyPr/>
          <a:lstStyle/>
          <a:p>
            <a:pPr algn="l"/>
            <a:r>
              <a:rPr lang="nl-NL" dirty="0">
                <a:solidFill>
                  <a:srgbClr val="85CC4E"/>
                </a:solidFill>
                <a:latin typeface="Host Grotesk Light" panose="020B0504030402000203" pitchFamily="34" charset="-18"/>
              </a:rPr>
              <a:t>Name</a:t>
            </a:r>
            <a:endParaRPr lang="pl-PL" dirty="0">
              <a:solidFill>
                <a:srgbClr val="85CC4E"/>
              </a:solidFill>
              <a:latin typeface="Host Grotesk Light" panose="020B0504030402000203" pitchFamily="34" charset="-18"/>
            </a:endParaRPr>
          </a:p>
        </p:txBody>
      </p:sp>
      <p:pic>
        <p:nvPicPr>
          <p:cNvPr id="10" name="Grafika 9">
            <a:extLst>
              <a:ext uri="{FF2B5EF4-FFF2-40B4-BE49-F238E27FC236}">
                <a16:creationId xmlns:a16="http://schemas.microsoft.com/office/drawing/2014/main" id="{0229365F-ED47-562F-08B0-3D4B6C0C652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664325" y="566737"/>
            <a:ext cx="5162550" cy="5724525"/>
          </a:xfrm>
          <a:prstGeom prst="rect">
            <a:avLst/>
          </a:prstGeom>
        </p:spPr>
      </p:pic>
      <p:pic>
        <p:nvPicPr>
          <p:cNvPr id="12" name="Grafika 11">
            <a:extLst>
              <a:ext uri="{FF2B5EF4-FFF2-40B4-BE49-F238E27FC236}">
                <a16:creationId xmlns:a16="http://schemas.microsoft.com/office/drawing/2014/main" id="{CA5CAB1A-F181-4AA1-8680-FAAF5DAD053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49299" y="681553"/>
            <a:ext cx="2374601" cy="458787"/>
          </a:xfrm>
          <a:prstGeom prst="rect">
            <a:avLst/>
          </a:prstGeom>
        </p:spPr>
      </p:pic>
    </p:spTree>
    <p:extLst>
      <p:ext uri="{BB962C8B-B14F-4D97-AF65-F5344CB8AC3E}">
        <p14:creationId xmlns:p14="http://schemas.microsoft.com/office/powerpoint/2010/main" val="40310233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F66E28-E704-393B-DCFA-1AA1063DB281}"/>
            </a:ext>
          </a:extLst>
        </p:cNvPr>
        <p:cNvGrpSpPr/>
        <p:nvPr/>
      </p:nvGrpSpPr>
      <p:grpSpPr>
        <a:xfrm>
          <a:off x="0" y="0"/>
          <a:ext cx="0" cy="0"/>
          <a:chOff x="0" y="0"/>
          <a:chExt cx="0" cy="0"/>
        </a:xfrm>
      </p:grpSpPr>
      <p:sp>
        <p:nvSpPr>
          <p:cNvPr id="4" name="Prostokąt 3">
            <a:extLst>
              <a:ext uri="{FF2B5EF4-FFF2-40B4-BE49-F238E27FC236}">
                <a16:creationId xmlns:a16="http://schemas.microsoft.com/office/drawing/2014/main" id="{B4D582D8-FA6D-963E-AE5C-014DE09C73BD}"/>
              </a:ext>
            </a:extLst>
          </p:cNvPr>
          <p:cNvSpPr>
            <a:spLocks noGrp="1" noRot="1" noMove="1" noResize="1" noEditPoints="1" noAdjustHandles="1" noChangeArrowheads="1" noChangeShapeType="1"/>
          </p:cNvSpPr>
          <p:nvPr/>
        </p:nvSpPr>
        <p:spPr>
          <a:xfrm>
            <a:off x="0" y="0"/>
            <a:ext cx="12192000" cy="6858000"/>
          </a:xfrm>
          <a:prstGeom prst="rect">
            <a:avLst/>
          </a:prstGeom>
          <a:solidFill>
            <a:srgbClr val="0F442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6" name="Grafika 5">
            <a:extLst>
              <a:ext uri="{FF2B5EF4-FFF2-40B4-BE49-F238E27FC236}">
                <a16:creationId xmlns:a16="http://schemas.microsoft.com/office/drawing/2014/main" id="{49F5D5D4-6006-9265-6A59-AFACAF5DCF2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8100000">
            <a:off x="420687" y="1666134"/>
            <a:ext cx="4092575" cy="4538078"/>
          </a:xfrm>
          <a:prstGeom prst="rect">
            <a:avLst/>
          </a:prstGeom>
        </p:spPr>
      </p:pic>
      <p:grpSp>
        <p:nvGrpSpPr>
          <p:cNvPr id="2" name="Grupa 1">
            <a:extLst>
              <a:ext uri="{FF2B5EF4-FFF2-40B4-BE49-F238E27FC236}">
                <a16:creationId xmlns:a16="http://schemas.microsoft.com/office/drawing/2014/main" id="{C43D6EE2-22E7-519C-00E2-C53A534D6372}"/>
              </a:ext>
            </a:extLst>
          </p:cNvPr>
          <p:cNvGrpSpPr/>
          <p:nvPr/>
        </p:nvGrpSpPr>
        <p:grpSpPr>
          <a:xfrm>
            <a:off x="4933949" y="2124034"/>
            <a:ext cx="6929461" cy="2609932"/>
            <a:chOff x="609599" y="1985534"/>
            <a:chExt cx="6929461" cy="2609932"/>
          </a:xfrm>
        </p:grpSpPr>
        <p:sp>
          <p:nvSpPr>
            <p:cNvPr id="3" name="Tytuł 1">
              <a:extLst>
                <a:ext uri="{FF2B5EF4-FFF2-40B4-BE49-F238E27FC236}">
                  <a16:creationId xmlns:a16="http://schemas.microsoft.com/office/drawing/2014/main" id="{2396F698-E189-41BF-6243-C7D80A3516CC}"/>
                </a:ext>
              </a:extLst>
            </p:cNvPr>
            <p:cNvSpPr txBox="1">
              <a:spLocks/>
            </p:cNvSpPr>
            <p:nvPr/>
          </p:nvSpPr>
          <p:spPr>
            <a:xfrm>
              <a:off x="609599" y="1985534"/>
              <a:ext cx="6929461" cy="79879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l-PL" sz="5400" dirty="0" err="1">
                  <a:solidFill>
                    <a:schemeClr val="bg1"/>
                  </a:solidFill>
                  <a:latin typeface="Host Grotesk Medium" panose="020B0504030402000203" pitchFamily="34" charset="-18"/>
                </a:rPr>
                <a:t>Slide</a:t>
              </a:r>
              <a:r>
                <a:rPr lang="pl-PL" sz="5400" dirty="0">
                  <a:solidFill>
                    <a:schemeClr val="bg1"/>
                  </a:solidFill>
                  <a:latin typeface="Host Grotesk Medium" panose="020B0504030402000203" pitchFamily="34" charset="-18"/>
                </a:rPr>
                <a:t> </a:t>
              </a:r>
              <a:r>
                <a:rPr lang="pl-PL" sz="5400" dirty="0" err="1">
                  <a:solidFill>
                    <a:schemeClr val="bg1"/>
                  </a:solidFill>
                  <a:latin typeface="Host Grotesk Medium" panose="020B0504030402000203" pitchFamily="34" charset="-18"/>
                </a:rPr>
                <a:t>Title</a:t>
              </a:r>
              <a:endParaRPr lang="pl-PL" sz="5400" dirty="0">
                <a:solidFill>
                  <a:schemeClr val="bg1"/>
                </a:solidFill>
                <a:latin typeface="Host Grotesk Medium" panose="020B0504030402000203" pitchFamily="34" charset="-18"/>
              </a:endParaRPr>
            </a:p>
          </p:txBody>
        </p:sp>
        <p:sp>
          <p:nvSpPr>
            <p:cNvPr id="7" name="pole tekstowe 6">
              <a:extLst>
                <a:ext uri="{FF2B5EF4-FFF2-40B4-BE49-F238E27FC236}">
                  <a16:creationId xmlns:a16="http://schemas.microsoft.com/office/drawing/2014/main" id="{DFDEE573-517A-1F20-FD84-00D50CF2DFB7}"/>
                </a:ext>
              </a:extLst>
            </p:cNvPr>
            <p:cNvSpPr txBox="1"/>
            <p:nvPr/>
          </p:nvSpPr>
          <p:spPr>
            <a:xfrm>
              <a:off x="609599" y="3272027"/>
              <a:ext cx="6483350" cy="1323439"/>
            </a:xfrm>
            <a:prstGeom prst="rect">
              <a:avLst/>
            </a:prstGeom>
            <a:noFill/>
          </p:spPr>
          <p:txBody>
            <a:bodyPr wrap="square" rtlCol="0">
              <a:spAutoFit/>
            </a:bodyPr>
            <a:lstStyle/>
            <a:p>
              <a:r>
                <a:rPr lang="en-GB" sz="1600" dirty="0">
                  <a:solidFill>
                    <a:schemeClr val="bg1"/>
                  </a:solidFill>
                  <a:latin typeface="Karla Light" panose="020B0004030503030003" pitchFamily="34" charset="-18"/>
                </a:rPr>
                <a:t>Vestibulum </a:t>
              </a:r>
              <a:r>
                <a:rPr lang="en-GB" sz="1600" dirty="0" err="1">
                  <a:solidFill>
                    <a:schemeClr val="bg1"/>
                  </a:solidFill>
                  <a:latin typeface="Karla Light" panose="020B0004030503030003" pitchFamily="34" charset="-18"/>
                </a:rPr>
                <a:t>ultricies</a:t>
              </a:r>
              <a:r>
                <a:rPr lang="en-GB" sz="1600" dirty="0">
                  <a:solidFill>
                    <a:schemeClr val="bg1"/>
                  </a:solidFill>
                  <a:latin typeface="Karla Light" panose="020B0004030503030003" pitchFamily="34" charset="-18"/>
                </a:rPr>
                <a:t>, </a:t>
              </a:r>
              <a:r>
                <a:rPr lang="en-GB" sz="1600" dirty="0" err="1">
                  <a:solidFill>
                    <a:schemeClr val="bg1"/>
                  </a:solidFill>
                  <a:latin typeface="Karla Light" panose="020B0004030503030003" pitchFamily="34" charset="-18"/>
                </a:rPr>
                <a:t>felis</a:t>
              </a:r>
              <a:r>
                <a:rPr lang="en-GB" sz="1600" dirty="0">
                  <a:solidFill>
                    <a:schemeClr val="bg1"/>
                  </a:solidFill>
                  <a:latin typeface="Karla Light" panose="020B0004030503030003" pitchFamily="34" charset="-18"/>
                </a:rPr>
                <a:t> </a:t>
              </a:r>
              <a:r>
                <a:rPr lang="en-GB" sz="1600" dirty="0" err="1">
                  <a:solidFill>
                    <a:schemeClr val="bg1"/>
                  </a:solidFill>
                  <a:latin typeface="Karla Light" panose="020B0004030503030003" pitchFamily="34" charset="-18"/>
                </a:rPr>
                <a:t>eu</a:t>
              </a:r>
              <a:r>
                <a:rPr lang="en-GB" sz="1600" dirty="0">
                  <a:solidFill>
                    <a:schemeClr val="bg1"/>
                  </a:solidFill>
                  <a:latin typeface="Karla Light" panose="020B0004030503030003" pitchFamily="34" charset="-18"/>
                </a:rPr>
                <a:t> </a:t>
              </a:r>
              <a:r>
                <a:rPr lang="en-GB" sz="1600" dirty="0" err="1">
                  <a:solidFill>
                    <a:schemeClr val="bg1"/>
                  </a:solidFill>
                  <a:latin typeface="Karla Light" panose="020B0004030503030003" pitchFamily="34" charset="-18"/>
                </a:rPr>
                <a:t>dapibus</a:t>
              </a:r>
              <a:r>
                <a:rPr lang="en-GB" sz="1600" dirty="0">
                  <a:solidFill>
                    <a:schemeClr val="bg1"/>
                  </a:solidFill>
                  <a:latin typeface="Karla Light" panose="020B0004030503030003" pitchFamily="34" charset="-18"/>
                </a:rPr>
                <a:t> </a:t>
              </a:r>
              <a:r>
                <a:rPr lang="en-GB" sz="1600" dirty="0" err="1">
                  <a:solidFill>
                    <a:schemeClr val="bg1"/>
                  </a:solidFill>
                  <a:latin typeface="Karla Light" panose="020B0004030503030003" pitchFamily="34" charset="-18"/>
                </a:rPr>
                <a:t>feugiat</a:t>
              </a:r>
              <a:r>
                <a:rPr lang="en-GB" sz="1600" dirty="0">
                  <a:solidFill>
                    <a:schemeClr val="bg1"/>
                  </a:solidFill>
                  <a:latin typeface="Karla Light" panose="020B0004030503030003" pitchFamily="34" charset="-18"/>
                </a:rPr>
                <a:t>, </a:t>
              </a:r>
              <a:r>
                <a:rPr lang="en-GB" sz="1600" dirty="0" err="1">
                  <a:solidFill>
                    <a:schemeClr val="bg1"/>
                  </a:solidFill>
                  <a:latin typeface="Karla Light" panose="020B0004030503030003" pitchFamily="34" charset="-18"/>
                </a:rPr>
                <a:t>purus</a:t>
              </a:r>
              <a:r>
                <a:rPr lang="en-GB" sz="1600" dirty="0">
                  <a:solidFill>
                    <a:schemeClr val="bg1"/>
                  </a:solidFill>
                  <a:latin typeface="Karla Light" panose="020B0004030503030003" pitchFamily="34" charset="-18"/>
                </a:rPr>
                <a:t> </a:t>
              </a:r>
              <a:r>
                <a:rPr lang="en-GB" sz="1600" dirty="0" err="1">
                  <a:solidFill>
                    <a:schemeClr val="bg1"/>
                  </a:solidFill>
                  <a:latin typeface="Karla Light" panose="020B0004030503030003" pitchFamily="34" charset="-18"/>
                </a:rPr>
                <a:t>arcu</a:t>
              </a:r>
              <a:r>
                <a:rPr lang="en-GB" sz="1600" dirty="0">
                  <a:solidFill>
                    <a:schemeClr val="bg1"/>
                  </a:solidFill>
                  <a:latin typeface="Karla Light" panose="020B0004030503030003" pitchFamily="34" charset="-18"/>
                </a:rPr>
                <a:t> </a:t>
              </a:r>
              <a:r>
                <a:rPr lang="en-GB" sz="1600" dirty="0" err="1">
                  <a:solidFill>
                    <a:schemeClr val="bg1"/>
                  </a:solidFill>
                  <a:latin typeface="Karla Light" panose="020B0004030503030003" pitchFamily="34" charset="-18"/>
                </a:rPr>
                <a:t>ullamcorper</a:t>
              </a:r>
              <a:r>
                <a:rPr lang="en-GB" sz="1600" dirty="0">
                  <a:solidFill>
                    <a:schemeClr val="bg1"/>
                  </a:solidFill>
                  <a:latin typeface="Karla Light" panose="020B0004030503030003" pitchFamily="34" charset="-18"/>
                </a:rPr>
                <a:t> </a:t>
              </a:r>
              <a:r>
                <a:rPr lang="en-GB" sz="1600" dirty="0" err="1">
                  <a:solidFill>
                    <a:schemeClr val="bg1"/>
                  </a:solidFill>
                  <a:latin typeface="Karla Light" panose="020B0004030503030003" pitchFamily="34" charset="-18"/>
                </a:rPr>
                <a:t>est</a:t>
              </a:r>
              <a:r>
                <a:rPr lang="en-GB" sz="1600" dirty="0">
                  <a:solidFill>
                    <a:schemeClr val="bg1"/>
                  </a:solidFill>
                  <a:latin typeface="Karla Light" panose="020B0004030503030003" pitchFamily="34" charset="-18"/>
                </a:rPr>
                <a:t>, </a:t>
              </a:r>
              <a:r>
                <a:rPr lang="en-GB" sz="1600" dirty="0" err="1">
                  <a:solidFill>
                    <a:schemeClr val="bg1"/>
                  </a:solidFill>
                  <a:latin typeface="Karla Light" panose="020B0004030503030003" pitchFamily="34" charset="-18"/>
                </a:rPr>
                <a:t>ut</a:t>
              </a:r>
              <a:r>
                <a:rPr lang="en-GB" sz="1600" dirty="0">
                  <a:solidFill>
                    <a:schemeClr val="bg1"/>
                  </a:solidFill>
                  <a:latin typeface="Karla Light" panose="020B0004030503030003" pitchFamily="34" charset="-18"/>
                </a:rPr>
                <a:t> </a:t>
              </a:r>
              <a:r>
                <a:rPr lang="en-GB" sz="1600" dirty="0" err="1">
                  <a:solidFill>
                    <a:schemeClr val="bg1"/>
                  </a:solidFill>
                  <a:latin typeface="Karla Light" panose="020B0004030503030003" pitchFamily="34" charset="-18"/>
                </a:rPr>
                <a:t>accumsan</a:t>
              </a:r>
              <a:r>
                <a:rPr lang="en-GB" sz="1600" dirty="0">
                  <a:solidFill>
                    <a:schemeClr val="bg1"/>
                  </a:solidFill>
                  <a:latin typeface="Karla Light" panose="020B0004030503030003" pitchFamily="34" charset="-18"/>
                </a:rPr>
                <a:t> </a:t>
              </a:r>
              <a:r>
                <a:rPr lang="en-GB" sz="1600" dirty="0" err="1">
                  <a:solidFill>
                    <a:schemeClr val="bg1"/>
                  </a:solidFill>
                  <a:latin typeface="Karla Light" panose="020B0004030503030003" pitchFamily="34" charset="-18"/>
                </a:rPr>
                <a:t>nulla</a:t>
              </a:r>
              <a:r>
                <a:rPr lang="en-GB" sz="1600" dirty="0">
                  <a:solidFill>
                    <a:schemeClr val="bg1"/>
                  </a:solidFill>
                  <a:latin typeface="Karla Light" panose="020B0004030503030003" pitchFamily="34" charset="-18"/>
                </a:rPr>
                <a:t> </a:t>
              </a:r>
              <a:r>
                <a:rPr lang="en-GB" sz="1600" dirty="0" err="1">
                  <a:solidFill>
                    <a:schemeClr val="bg1"/>
                  </a:solidFill>
                  <a:latin typeface="Karla Light" panose="020B0004030503030003" pitchFamily="34" charset="-18"/>
                </a:rPr>
                <a:t>orci</a:t>
              </a:r>
              <a:r>
                <a:rPr lang="en-GB" sz="1600" dirty="0">
                  <a:solidFill>
                    <a:schemeClr val="bg1"/>
                  </a:solidFill>
                  <a:latin typeface="Karla Light" panose="020B0004030503030003" pitchFamily="34" charset="-18"/>
                </a:rPr>
                <a:t> nec </a:t>
              </a:r>
              <a:r>
                <a:rPr lang="en-GB" sz="1600" dirty="0" err="1">
                  <a:solidFill>
                    <a:schemeClr val="bg1"/>
                  </a:solidFill>
                  <a:latin typeface="Karla Light" panose="020B0004030503030003" pitchFamily="34" charset="-18"/>
                </a:rPr>
                <a:t>lacus</a:t>
              </a:r>
              <a:r>
                <a:rPr lang="en-GB" sz="1600" dirty="0">
                  <a:solidFill>
                    <a:schemeClr val="bg1"/>
                  </a:solidFill>
                  <a:latin typeface="Karla Light" panose="020B0004030503030003" pitchFamily="34" charset="-18"/>
                </a:rPr>
                <a:t>. Donec </a:t>
              </a:r>
              <a:r>
                <a:rPr lang="en-GB" sz="1600" dirty="0" err="1">
                  <a:solidFill>
                    <a:schemeClr val="bg1"/>
                  </a:solidFill>
                  <a:latin typeface="Karla Light" panose="020B0004030503030003" pitchFamily="34" charset="-18"/>
                </a:rPr>
                <a:t>eget</a:t>
              </a:r>
              <a:r>
                <a:rPr lang="en-GB" sz="1600" dirty="0">
                  <a:solidFill>
                    <a:schemeClr val="bg1"/>
                  </a:solidFill>
                  <a:latin typeface="Karla Light" panose="020B0004030503030003" pitchFamily="34" charset="-18"/>
                </a:rPr>
                <a:t> </a:t>
              </a:r>
              <a:r>
                <a:rPr lang="en-GB" sz="1600" dirty="0" err="1">
                  <a:solidFill>
                    <a:schemeClr val="bg1"/>
                  </a:solidFill>
                  <a:latin typeface="Karla Light" panose="020B0004030503030003" pitchFamily="34" charset="-18"/>
                </a:rPr>
                <a:t>nibh</a:t>
              </a:r>
              <a:r>
                <a:rPr lang="en-GB" sz="1600" dirty="0">
                  <a:solidFill>
                    <a:schemeClr val="bg1"/>
                  </a:solidFill>
                  <a:latin typeface="Karla Light" panose="020B0004030503030003" pitchFamily="34" charset="-18"/>
                </a:rPr>
                <a:t> magna. Donec ac </a:t>
              </a:r>
              <a:r>
                <a:rPr lang="en-GB" sz="1600" dirty="0" err="1">
                  <a:solidFill>
                    <a:schemeClr val="bg1"/>
                  </a:solidFill>
                  <a:latin typeface="Karla Light" panose="020B0004030503030003" pitchFamily="34" charset="-18"/>
                </a:rPr>
                <a:t>malesuada</a:t>
              </a:r>
              <a:r>
                <a:rPr lang="en-GB" sz="1600" dirty="0">
                  <a:solidFill>
                    <a:schemeClr val="bg1"/>
                  </a:solidFill>
                  <a:latin typeface="Karla Light" panose="020B0004030503030003" pitchFamily="34" charset="-18"/>
                </a:rPr>
                <a:t> </a:t>
              </a:r>
              <a:r>
                <a:rPr lang="en-GB" sz="1600" dirty="0" err="1">
                  <a:solidFill>
                    <a:schemeClr val="bg1"/>
                  </a:solidFill>
                  <a:latin typeface="Karla Light" panose="020B0004030503030003" pitchFamily="34" charset="-18"/>
                </a:rPr>
                <a:t>neque</a:t>
              </a:r>
              <a:r>
                <a:rPr lang="en-GB" sz="1600" dirty="0">
                  <a:solidFill>
                    <a:schemeClr val="bg1"/>
                  </a:solidFill>
                  <a:latin typeface="Karla Light" panose="020B0004030503030003" pitchFamily="34" charset="-18"/>
                </a:rPr>
                <a:t>, </a:t>
              </a:r>
              <a:r>
                <a:rPr lang="en-GB" sz="1600" dirty="0" err="1">
                  <a:solidFill>
                    <a:schemeClr val="bg1"/>
                  </a:solidFill>
                  <a:latin typeface="Karla Light" panose="020B0004030503030003" pitchFamily="34" charset="-18"/>
                </a:rPr>
                <a:t>sed</a:t>
              </a:r>
              <a:r>
                <a:rPr lang="en-GB" sz="1600" dirty="0">
                  <a:solidFill>
                    <a:schemeClr val="bg1"/>
                  </a:solidFill>
                  <a:latin typeface="Karla Light" panose="020B0004030503030003" pitchFamily="34" charset="-18"/>
                </a:rPr>
                <a:t> pharetra </a:t>
              </a:r>
              <a:r>
                <a:rPr lang="en-GB" sz="1600" dirty="0" err="1">
                  <a:solidFill>
                    <a:schemeClr val="bg1"/>
                  </a:solidFill>
                  <a:latin typeface="Karla Light" panose="020B0004030503030003" pitchFamily="34" charset="-18"/>
                </a:rPr>
                <a:t>nulla</a:t>
              </a:r>
              <a:r>
                <a:rPr lang="en-GB" sz="1600" dirty="0">
                  <a:solidFill>
                    <a:schemeClr val="bg1"/>
                  </a:solidFill>
                  <a:latin typeface="Karla Light" panose="020B0004030503030003" pitchFamily="34" charset="-18"/>
                </a:rPr>
                <a:t>. Nulla </a:t>
              </a:r>
              <a:r>
                <a:rPr lang="en-GB" sz="1600" dirty="0" err="1">
                  <a:solidFill>
                    <a:schemeClr val="bg1"/>
                  </a:solidFill>
                  <a:latin typeface="Karla Light" panose="020B0004030503030003" pitchFamily="34" charset="-18"/>
                </a:rPr>
                <a:t>facilisi</a:t>
              </a:r>
              <a:r>
                <a:rPr lang="en-GB" sz="1600" dirty="0">
                  <a:solidFill>
                    <a:schemeClr val="bg1"/>
                  </a:solidFill>
                  <a:latin typeface="Karla Light" panose="020B0004030503030003" pitchFamily="34" charset="-18"/>
                </a:rPr>
                <a:t>. Sed </a:t>
              </a:r>
              <a:r>
                <a:rPr lang="en-GB" sz="1600" dirty="0" err="1">
                  <a:solidFill>
                    <a:schemeClr val="bg1"/>
                  </a:solidFill>
                  <a:latin typeface="Karla Light" panose="020B0004030503030003" pitchFamily="34" charset="-18"/>
                </a:rPr>
                <a:t>quis</a:t>
              </a:r>
              <a:r>
                <a:rPr lang="en-GB" sz="1600" dirty="0">
                  <a:solidFill>
                    <a:schemeClr val="bg1"/>
                  </a:solidFill>
                  <a:latin typeface="Karla Light" panose="020B0004030503030003" pitchFamily="34" charset="-18"/>
                </a:rPr>
                <a:t> </a:t>
              </a:r>
              <a:r>
                <a:rPr lang="en-GB" sz="1600" dirty="0" err="1">
                  <a:solidFill>
                    <a:schemeClr val="bg1"/>
                  </a:solidFill>
                  <a:latin typeface="Karla Light" panose="020B0004030503030003" pitchFamily="34" charset="-18"/>
                </a:rPr>
                <a:t>scelerisque</a:t>
              </a:r>
              <a:r>
                <a:rPr lang="en-GB" sz="1600" dirty="0">
                  <a:solidFill>
                    <a:schemeClr val="bg1"/>
                  </a:solidFill>
                  <a:latin typeface="Karla Light" panose="020B0004030503030003" pitchFamily="34" charset="-18"/>
                </a:rPr>
                <a:t> eros. Mauris </a:t>
              </a:r>
              <a:r>
                <a:rPr lang="en-GB" sz="1600" dirty="0" err="1">
                  <a:solidFill>
                    <a:schemeClr val="bg1"/>
                  </a:solidFill>
                  <a:latin typeface="Karla Light" panose="020B0004030503030003" pitchFamily="34" charset="-18"/>
                </a:rPr>
                <a:t>finibus</a:t>
              </a:r>
              <a:r>
                <a:rPr lang="en-GB" sz="1600" dirty="0">
                  <a:solidFill>
                    <a:schemeClr val="bg1"/>
                  </a:solidFill>
                  <a:latin typeface="Karla Light" panose="020B0004030503030003" pitchFamily="34" charset="-18"/>
                </a:rPr>
                <a:t> </a:t>
              </a:r>
              <a:r>
                <a:rPr lang="en-GB" sz="1600" dirty="0" err="1">
                  <a:solidFill>
                    <a:schemeClr val="bg1"/>
                  </a:solidFill>
                  <a:latin typeface="Karla Light" panose="020B0004030503030003" pitchFamily="34" charset="-18"/>
                </a:rPr>
                <a:t>enim</a:t>
              </a:r>
              <a:r>
                <a:rPr lang="en-GB" sz="1600" dirty="0">
                  <a:solidFill>
                    <a:schemeClr val="bg1"/>
                  </a:solidFill>
                  <a:latin typeface="Karla Light" panose="020B0004030503030003" pitchFamily="34" charset="-18"/>
                </a:rPr>
                <a:t> a </a:t>
              </a:r>
              <a:r>
                <a:rPr lang="en-GB" sz="1600" dirty="0" err="1">
                  <a:solidFill>
                    <a:schemeClr val="bg1"/>
                  </a:solidFill>
                  <a:latin typeface="Karla Light" panose="020B0004030503030003" pitchFamily="34" charset="-18"/>
                </a:rPr>
                <a:t>erat</a:t>
              </a:r>
              <a:r>
                <a:rPr lang="en-GB" sz="1600" dirty="0">
                  <a:solidFill>
                    <a:schemeClr val="bg1"/>
                  </a:solidFill>
                  <a:latin typeface="Karla Light" panose="020B0004030503030003" pitchFamily="34" charset="-18"/>
                </a:rPr>
                <a:t> </a:t>
              </a:r>
              <a:r>
                <a:rPr lang="en-GB" sz="1600" dirty="0" err="1">
                  <a:solidFill>
                    <a:schemeClr val="bg1"/>
                  </a:solidFill>
                  <a:latin typeface="Karla Light" panose="020B0004030503030003" pitchFamily="34" charset="-18"/>
                </a:rPr>
                <a:t>commodo</a:t>
              </a:r>
              <a:r>
                <a:rPr lang="en-GB" sz="1600" dirty="0">
                  <a:solidFill>
                    <a:schemeClr val="bg1"/>
                  </a:solidFill>
                  <a:latin typeface="Karla Light" panose="020B0004030503030003" pitchFamily="34" charset="-18"/>
                </a:rPr>
                <a:t>, </a:t>
              </a:r>
              <a:r>
                <a:rPr lang="en-GB" sz="1600" dirty="0" err="1">
                  <a:solidFill>
                    <a:schemeClr val="bg1"/>
                  </a:solidFill>
                  <a:latin typeface="Karla Light" panose="020B0004030503030003" pitchFamily="34" charset="-18"/>
                </a:rPr>
                <a:t>vel</a:t>
              </a:r>
              <a:r>
                <a:rPr lang="en-GB" sz="1600" dirty="0">
                  <a:solidFill>
                    <a:schemeClr val="bg1"/>
                  </a:solidFill>
                  <a:latin typeface="Karla Light" panose="020B0004030503030003" pitchFamily="34" charset="-18"/>
                </a:rPr>
                <a:t> </a:t>
              </a:r>
              <a:r>
                <a:rPr lang="en-GB" sz="1600" dirty="0" err="1">
                  <a:solidFill>
                    <a:schemeClr val="bg1"/>
                  </a:solidFill>
                  <a:latin typeface="Karla Light" panose="020B0004030503030003" pitchFamily="34" charset="-18"/>
                </a:rPr>
                <a:t>consequat</a:t>
              </a:r>
              <a:r>
                <a:rPr lang="en-GB" sz="1600" dirty="0">
                  <a:solidFill>
                    <a:schemeClr val="bg1"/>
                  </a:solidFill>
                  <a:latin typeface="Karla Light" panose="020B0004030503030003" pitchFamily="34" charset="-18"/>
                </a:rPr>
                <a:t> </a:t>
              </a:r>
              <a:r>
                <a:rPr lang="en-GB" sz="1600" dirty="0" err="1">
                  <a:solidFill>
                    <a:schemeClr val="bg1"/>
                  </a:solidFill>
                  <a:latin typeface="Karla Light" panose="020B0004030503030003" pitchFamily="34" charset="-18"/>
                </a:rPr>
                <a:t>purus</a:t>
              </a:r>
              <a:r>
                <a:rPr lang="en-GB" sz="1600" dirty="0">
                  <a:solidFill>
                    <a:schemeClr val="bg1"/>
                  </a:solidFill>
                  <a:latin typeface="Karla Light" panose="020B0004030503030003" pitchFamily="34" charset="-18"/>
                </a:rPr>
                <a:t> </a:t>
              </a:r>
              <a:r>
                <a:rPr lang="en-GB" sz="1600" dirty="0" err="1">
                  <a:solidFill>
                    <a:schemeClr val="bg1"/>
                  </a:solidFill>
                  <a:latin typeface="Karla Light" panose="020B0004030503030003" pitchFamily="34" charset="-18"/>
                </a:rPr>
                <a:t>faucibus</a:t>
              </a:r>
              <a:r>
                <a:rPr lang="en-GB" sz="1600" dirty="0">
                  <a:solidFill>
                    <a:schemeClr val="bg1"/>
                  </a:solidFill>
                  <a:latin typeface="Karla Light" panose="020B0004030503030003" pitchFamily="34" charset="-18"/>
                </a:rPr>
                <a:t>. </a:t>
              </a:r>
              <a:r>
                <a:rPr lang="pl-PL" sz="1600" dirty="0" err="1">
                  <a:solidFill>
                    <a:schemeClr val="bg1"/>
                  </a:solidFill>
                  <a:latin typeface="Karla Light" panose="020B0004030503030003" pitchFamily="34" charset="-18"/>
                </a:rPr>
                <a:t>Aenean</a:t>
              </a:r>
              <a:r>
                <a:rPr lang="pl-PL" sz="1600" dirty="0">
                  <a:solidFill>
                    <a:schemeClr val="bg1"/>
                  </a:solidFill>
                  <a:latin typeface="Karla Light" panose="020B0004030503030003" pitchFamily="34" charset="-18"/>
                </a:rPr>
                <a:t> </a:t>
              </a:r>
              <a:r>
                <a:rPr lang="pl-PL" sz="1600" dirty="0" err="1">
                  <a:solidFill>
                    <a:schemeClr val="bg1"/>
                  </a:solidFill>
                  <a:latin typeface="Karla Light" panose="020B0004030503030003" pitchFamily="34" charset="-18"/>
                </a:rPr>
                <a:t>sed</a:t>
              </a:r>
              <a:r>
                <a:rPr lang="pl-PL" sz="1600" dirty="0">
                  <a:solidFill>
                    <a:schemeClr val="bg1"/>
                  </a:solidFill>
                  <a:latin typeface="Karla Light" panose="020B0004030503030003" pitchFamily="34" charset="-18"/>
                </a:rPr>
                <a:t> </a:t>
              </a:r>
              <a:r>
                <a:rPr lang="pl-PL" sz="1600" dirty="0" err="1">
                  <a:solidFill>
                    <a:schemeClr val="bg1"/>
                  </a:solidFill>
                  <a:latin typeface="Karla Light" panose="020B0004030503030003" pitchFamily="34" charset="-18"/>
                </a:rPr>
                <a:t>rhoncus</a:t>
              </a:r>
              <a:r>
                <a:rPr lang="pl-PL" sz="1600" dirty="0">
                  <a:solidFill>
                    <a:schemeClr val="bg1"/>
                  </a:solidFill>
                  <a:latin typeface="Karla Light" panose="020B0004030503030003" pitchFamily="34" charset="-18"/>
                </a:rPr>
                <a:t> </a:t>
              </a:r>
              <a:r>
                <a:rPr lang="pl-PL" sz="1600" dirty="0" err="1">
                  <a:solidFill>
                    <a:schemeClr val="bg1"/>
                  </a:solidFill>
                  <a:latin typeface="Karla Light" panose="020B0004030503030003" pitchFamily="34" charset="-18"/>
                </a:rPr>
                <a:t>lectus</a:t>
              </a:r>
              <a:r>
                <a:rPr lang="pl-PL" sz="1600" dirty="0">
                  <a:solidFill>
                    <a:schemeClr val="bg1"/>
                  </a:solidFill>
                  <a:latin typeface="Karla Light" panose="020B0004030503030003" pitchFamily="34" charset="-18"/>
                </a:rPr>
                <a:t>. </a:t>
              </a:r>
              <a:endParaRPr lang="pl-PL" dirty="0">
                <a:solidFill>
                  <a:schemeClr val="bg1"/>
                </a:solidFill>
              </a:endParaRPr>
            </a:p>
          </p:txBody>
        </p:sp>
      </p:grpSp>
    </p:spTree>
    <p:extLst>
      <p:ext uri="{BB962C8B-B14F-4D97-AF65-F5344CB8AC3E}">
        <p14:creationId xmlns:p14="http://schemas.microsoft.com/office/powerpoint/2010/main" val="30521009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509DD0-CD69-B9BF-7684-2A5FCECF9B1B}"/>
            </a:ext>
          </a:extLst>
        </p:cNvPr>
        <p:cNvGrpSpPr/>
        <p:nvPr/>
      </p:nvGrpSpPr>
      <p:grpSpPr>
        <a:xfrm>
          <a:off x="0" y="0"/>
          <a:ext cx="0" cy="0"/>
          <a:chOff x="0" y="0"/>
          <a:chExt cx="0" cy="0"/>
        </a:xfrm>
      </p:grpSpPr>
      <p:sp>
        <p:nvSpPr>
          <p:cNvPr id="4" name="Prostokąt 3">
            <a:extLst>
              <a:ext uri="{FF2B5EF4-FFF2-40B4-BE49-F238E27FC236}">
                <a16:creationId xmlns:a16="http://schemas.microsoft.com/office/drawing/2014/main" id="{37802898-0962-B7FE-C384-F4DC3BC8A58F}"/>
              </a:ext>
            </a:extLst>
          </p:cNvPr>
          <p:cNvSpPr>
            <a:spLocks noGrp="1" noRot="1" noMove="1" noResize="1" noEditPoints="1" noAdjustHandles="1" noChangeArrowheads="1" noChangeShapeType="1"/>
          </p:cNvSpPr>
          <p:nvPr/>
        </p:nvSpPr>
        <p:spPr>
          <a:xfrm>
            <a:off x="0" y="0"/>
            <a:ext cx="12192000" cy="6858000"/>
          </a:xfrm>
          <a:prstGeom prst="rect">
            <a:avLst/>
          </a:prstGeom>
          <a:solidFill>
            <a:srgbClr val="0F442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 name="Tytuł 1">
            <a:extLst>
              <a:ext uri="{FF2B5EF4-FFF2-40B4-BE49-F238E27FC236}">
                <a16:creationId xmlns:a16="http://schemas.microsoft.com/office/drawing/2014/main" id="{CCC54931-D03F-7FBE-A7CF-48DEA7CC14D3}"/>
              </a:ext>
            </a:extLst>
          </p:cNvPr>
          <p:cNvSpPr>
            <a:spLocks noGrp="1"/>
          </p:cNvSpPr>
          <p:nvPr>
            <p:ph type="ctrTitle"/>
          </p:nvPr>
        </p:nvSpPr>
        <p:spPr>
          <a:xfrm>
            <a:off x="609600" y="4448810"/>
            <a:ext cx="5930900" cy="1653780"/>
          </a:xfrm>
        </p:spPr>
        <p:txBody>
          <a:bodyPr>
            <a:normAutofit fontScale="90000"/>
          </a:bodyPr>
          <a:lstStyle/>
          <a:p>
            <a:pPr algn="l"/>
            <a:r>
              <a:rPr lang="en-US" dirty="0">
                <a:solidFill>
                  <a:schemeClr val="bg1"/>
                </a:solidFill>
                <a:latin typeface="Host Grotesk Medium" panose="020B0504030402000203" pitchFamily="34" charset="-18"/>
              </a:rPr>
              <a:t>Thank you for</a:t>
            </a:r>
            <a:br>
              <a:rPr lang="en-US" dirty="0">
                <a:solidFill>
                  <a:schemeClr val="bg1"/>
                </a:solidFill>
                <a:latin typeface="Host Grotesk Medium" panose="020B0504030402000203" pitchFamily="34" charset="-18"/>
              </a:rPr>
            </a:br>
            <a:r>
              <a:rPr lang="en-US" dirty="0">
                <a:solidFill>
                  <a:schemeClr val="bg1"/>
                </a:solidFill>
                <a:latin typeface="Host Grotesk Medium" panose="020B0504030402000203" pitchFamily="34" charset="-18"/>
              </a:rPr>
              <a:t>Your attention</a:t>
            </a:r>
          </a:p>
        </p:txBody>
      </p:sp>
      <p:pic>
        <p:nvPicPr>
          <p:cNvPr id="10" name="Grafika 9">
            <a:extLst>
              <a:ext uri="{FF2B5EF4-FFF2-40B4-BE49-F238E27FC236}">
                <a16:creationId xmlns:a16="http://schemas.microsoft.com/office/drawing/2014/main" id="{DA158B2B-5A5D-5C3A-520B-4D3E7CAB55B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0800000">
            <a:off x="6664325" y="566737"/>
            <a:ext cx="5162550" cy="5724525"/>
          </a:xfrm>
          <a:prstGeom prst="rect">
            <a:avLst/>
          </a:prstGeom>
        </p:spPr>
      </p:pic>
      <p:pic>
        <p:nvPicPr>
          <p:cNvPr id="3" name="Grafika 2">
            <a:extLst>
              <a:ext uri="{FF2B5EF4-FFF2-40B4-BE49-F238E27FC236}">
                <a16:creationId xmlns:a16="http://schemas.microsoft.com/office/drawing/2014/main" id="{7038CE90-3E5A-4A99-47FE-FCAB01304AA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49299" y="681553"/>
            <a:ext cx="2374601" cy="458787"/>
          </a:xfrm>
          <a:prstGeom prst="rect">
            <a:avLst/>
          </a:prstGeom>
        </p:spPr>
      </p:pic>
    </p:spTree>
    <p:extLst>
      <p:ext uri="{BB962C8B-B14F-4D97-AF65-F5344CB8AC3E}">
        <p14:creationId xmlns:p14="http://schemas.microsoft.com/office/powerpoint/2010/main" val="22874691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stokąt 3">
            <a:extLst>
              <a:ext uri="{FF2B5EF4-FFF2-40B4-BE49-F238E27FC236}">
                <a16:creationId xmlns:a16="http://schemas.microsoft.com/office/drawing/2014/main" id="{C36A0F67-F009-53AB-45F3-80F96874603C}"/>
              </a:ext>
            </a:extLst>
          </p:cNvPr>
          <p:cNvSpPr>
            <a:spLocks noGrp="1" noRot="1" noMove="1" noResize="1" noEditPoints="1" noAdjustHandles="1" noChangeArrowheads="1" noChangeShapeType="1"/>
          </p:cNvSpPr>
          <p:nvPr/>
        </p:nvSpPr>
        <p:spPr>
          <a:xfrm>
            <a:off x="0" y="0"/>
            <a:ext cx="12192000" cy="6858000"/>
          </a:xfrm>
          <a:prstGeom prst="rect">
            <a:avLst/>
          </a:prstGeom>
          <a:solidFill>
            <a:srgbClr val="F5F3E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7" name="Grafika 6">
            <a:extLst>
              <a:ext uri="{FF2B5EF4-FFF2-40B4-BE49-F238E27FC236}">
                <a16:creationId xmlns:a16="http://schemas.microsoft.com/office/drawing/2014/main" id="{EC009FA8-55EC-0BBC-C31D-D9219AFAAF0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0800000">
            <a:off x="590551" y="548344"/>
            <a:ext cx="4147330" cy="4893606"/>
          </a:xfrm>
          <a:prstGeom prst="rect">
            <a:avLst/>
          </a:prstGeom>
        </p:spPr>
      </p:pic>
      <p:grpSp>
        <p:nvGrpSpPr>
          <p:cNvPr id="9" name="Grupa 8">
            <a:extLst>
              <a:ext uri="{FF2B5EF4-FFF2-40B4-BE49-F238E27FC236}">
                <a16:creationId xmlns:a16="http://schemas.microsoft.com/office/drawing/2014/main" id="{BDFBC1CA-B654-DFA9-FBDE-55E200FA56EB}"/>
              </a:ext>
            </a:extLst>
          </p:cNvPr>
          <p:cNvGrpSpPr/>
          <p:nvPr/>
        </p:nvGrpSpPr>
        <p:grpSpPr>
          <a:xfrm>
            <a:off x="4933949" y="2124034"/>
            <a:ext cx="6929461" cy="2609932"/>
            <a:chOff x="609599" y="1985534"/>
            <a:chExt cx="6929461" cy="2609932"/>
          </a:xfrm>
        </p:grpSpPr>
        <p:sp>
          <p:nvSpPr>
            <p:cNvPr id="17" name="Tytuł 1">
              <a:extLst>
                <a:ext uri="{FF2B5EF4-FFF2-40B4-BE49-F238E27FC236}">
                  <a16:creationId xmlns:a16="http://schemas.microsoft.com/office/drawing/2014/main" id="{F3EDF1FB-7DC9-D550-EE37-12F127775D79}"/>
                </a:ext>
              </a:extLst>
            </p:cNvPr>
            <p:cNvSpPr txBox="1">
              <a:spLocks/>
            </p:cNvSpPr>
            <p:nvPr/>
          </p:nvSpPr>
          <p:spPr>
            <a:xfrm>
              <a:off x="609599" y="1985534"/>
              <a:ext cx="6929461" cy="79879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l-PL" sz="5400" dirty="0" err="1">
                  <a:solidFill>
                    <a:srgbClr val="0F4425"/>
                  </a:solidFill>
                  <a:latin typeface="Host Grotesk Medium" panose="020B0504030402000203" pitchFamily="34" charset="-18"/>
                </a:rPr>
                <a:t>Introduction</a:t>
              </a:r>
              <a:r>
                <a:rPr lang="pl-PL" sz="5400" dirty="0">
                  <a:solidFill>
                    <a:srgbClr val="0F4425"/>
                  </a:solidFill>
                  <a:latin typeface="Host Grotesk Medium" panose="020B0504030402000203" pitchFamily="34" charset="-18"/>
                </a:rPr>
                <a:t> </a:t>
              </a:r>
              <a:r>
                <a:rPr lang="pl-PL" sz="5400" dirty="0" err="1">
                  <a:solidFill>
                    <a:srgbClr val="0F4425"/>
                  </a:solidFill>
                  <a:latin typeface="Host Grotesk Medium" panose="020B0504030402000203" pitchFamily="34" charset="-18"/>
                </a:rPr>
                <a:t>Slide</a:t>
              </a:r>
              <a:endParaRPr lang="pl-PL" sz="5400" dirty="0">
                <a:solidFill>
                  <a:srgbClr val="0F4425"/>
                </a:solidFill>
                <a:latin typeface="Host Grotesk Medium" panose="020B0504030402000203" pitchFamily="34" charset="-18"/>
              </a:endParaRPr>
            </a:p>
          </p:txBody>
        </p:sp>
        <p:sp>
          <p:nvSpPr>
            <p:cNvPr id="2" name="pole tekstowe 1">
              <a:extLst>
                <a:ext uri="{FF2B5EF4-FFF2-40B4-BE49-F238E27FC236}">
                  <a16:creationId xmlns:a16="http://schemas.microsoft.com/office/drawing/2014/main" id="{CAD2C231-7C13-5697-2FDB-DAF73738AF3B}"/>
                </a:ext>
              </a:extLst>
            </p:cNvPr>
            <p:cNvSpPr txBox="1"/>
            <p:nvPr/>
          </p:nvSpPr>
          <p:spPr>
            <a:xfrm>
              <a:off x="609599" y="3272027"/>
              <a:ext cx="6483350" cy="1323439"/>
            </a:xfrm>
            <a:prstGeom prst="rect">
              <a:avLst/>
            </a:prstGeom>
            <a:noFill/>
          </p:spPr>
          <p:txBody>
            <a:bodyPr wrap="square" rtlCol="0">
              <a:spAutoFit/>
            </a:bodyPr>
            <a:lstStyle/>
            <a:p>
              <a:r>
                <a:rPr lang="en-GB" sz="1600" dirty="0">
                  <a:latin typeface="Karla Light" panose="020B0004030503030003" pitchFamily="34" charset="-18"/>
                </a:rPr>
                <a:t>Vestibulum </a:t>
              </a:r>
              <a:r>
                <a:rPr lang="en-GB" sz="1600" dirty="0" err="1">
                  <a:latin typeface="Karla Light" panose="020B0004030503030003" pitchFamily="34" charset="-18"/>
                </a:rPr>
                <a:t>ultricies</a:t>
              </a:r>
              <a:r>
                <a:rPr lang="en-GB" sz="1600" dirty="0">
                  <a:latin typeface="Karla Light" panose="020B0004030503030003" pitchFamily="34" charset="-18"/>
                </a:rPr>
                <a:t>, </a:t>
              </a:r>
              <a:r>
                <a:rPr lang="en-GB" sz="1600" dirty="0" err="1">
                  <a:latin typeface="Karla Light" panose="020B0004030503030003" pitchFamily="34" charset="-18"/>
                </a:rPr>
                <a:t>felis</a:t>
              </a:r>
              <a:r>
                <a:rPr lang="en-GB" sz="1600" dirty="0">
                  <a:latin typeface="Karla Light" panose="020B0004030503030003" pitchFamily="34" charset="-18"/>
                </a:rPr>
                <a:t> </a:t>
              </a:r>
              <a:r>
                <a:rPr lang="en-GB" sz="1600" dirty="0" err="1">
                  <a:latin typeface="Karla Light" panose="020B0004030503030003" pitchFamily="34" charset="-18"/>
                </a:rPr>
                <a:t>eu</a:t>
              </a:r>
              <a:r>
                <a:rPr lang="en-GB" sz="1600" dirty="0">
                  <a:latin typeface="Karla Light" panose="020B0004030503030003" pitchFamily="34" charset="-18"/>
                </a:rPr>
                <a:t> </a:t>
              </a:r>
              <a:r>
                <a:rPr lang="en-GB" sz="1600" dirty="0" err="1">
                  <a:latin typeface="Karla Light" panose="020B0004030503030003" pitchFamily="34" charset="-18"/>
                </a:rPr>
                <a:t>dapibus</a:t>
              </a:r>
              <a:r>
                <a:rPr lang="en-GB" sz="1600" dirty="0">
                  <a:latin typeface="Karla Light" panose="020B0004030503030003" pitchFamily="34" charset="-18"/>
                </a:rPr>
                <a:t> </a:t>
              </a:r>
              <a:r>
                <a:rPr lang="en-GB" sz="1600" dirty="0" err="1">
                  <a:latin typeface="Karla Light" panose="020B0004030503030003" pitchFamily="34" charset="-18"/>
                </a:rPr>
                <a:t>feugiat</a:t>
              </a:r>
              <a:r>
                <a:rPr lang="en-GB" sz="1600" dirty="0">
                  <a:latin typeface="Karla Light" panose="020B0004030503030003" pitchFamily="34" charset="-18"/>
                </a:rPr>
                <a:t>, </a:t>
              </a:r>
              <a:r>
                <a:rPr lang="en-GB" sz="1600" dirty="0" err="1">
                  <a:latin typeface="Karla Light" panose="020B0004030503030003" pitchFamily="34" charset="-18"/>
                </a:rPr>
                <a:t>purus</a:t>
              </a:r>
              <a:r>
                <a:rPr lang="en-GB" sz="1600" dirty="0">
                  <a:latin typeface="Karla Light" panose="020B0004030503030003" pitchFamily="34" charset="-18"/>
                </a:rPr>
                <a:t> </a:t>
              </a:r>
              <a:r>
                <a:rPr lang="en-GB" sz="1600" dirty="0" err="1">
                  <a:latin typeface="Karla Light" panose="020B0004030503030003" pitchFamily="34" charset="-18"/>
                </a:rPr>
                <a:t>arcu</a:t>
              </a:r>
              <a:r>
                <a:rPr lang="en-GB" sz="1600" dirty="0">
                  <a:latin typeface="Karla Light" panose="020B0004030503030003" pitchFamily="34" charset="-18"/>
                </a:rPr>
                <a:t> </a:t>
              </a:r>
              <a:r>
                <a:rPr lang="en-GB" sz="1600" dirty="0" err="1">
                  <a:latin typeface="Karla Light" panose="020B0004030503030003" pitchFamily="34" charset="-18"/>
                </a:rPr>
                <a:t>ullamcorper</a:t>
              </a:r>
              <a:r>
                <a:rPr lang="en-GB" sz="1600" dirty="0">
                  <a:latin typeface="Karla Light" panose="020B0004030503030003" pitchFamily="34" charset="-18"/>
                </a:rPr>
                <a:t> </a:t>
              </a:r>
              <a:r>
                <a:rPr lang="en-GB" sz="1600" dirty="0" err="1">
                  <a:latin typeface="Karla Light" panose="020B0004030503030003" pitchFamily="34" charset="-18"/>
                </a:rPr>
                <a:t>est</a:t>
              </a:r>
              <a:r>
                <a:rPr lang="en-GB" sz="1600" dirty="0">
                  <a:latin typeface="Karla Light" panose="020B0004030503030003" pitchFamily="34" charset="-18"/>
                </a:rPr>
                <a:t>, </a:t>
              </a:r>
              <a:r>
                <a:rPr lang="en-GB" sz="1600" dirty="0" err="1">
                  <a:latin typeface="Karla Light" panose="020B0004030503030003" pitchFamily="34" charset="-18"/>
                </a:rPr>
                <a:t>ut</a:t>
              </a:r>
              <a:r>
                <a:rPr lang="en-GB" sz="1600" dirty="0">
                  <a:latin typeface="Karla Light" panose="020B0004030503030003" pitchFamily="34" charset="-18"/>
                </a:rPr>
                <a:t> </a:t>
              </a:r>
              <a:r>
                <a:rPr lang="en-GB" sz="1600" dirty="0" err="1">
                  <a:latin typeface="Karla Light" panose="020B0004030503030003" pitchFamily="34" charset="-18"/>
                </a:rPr>
                <a:t>accumsan</a:t>
              </a:r>
              <a:r>
                <a:rPr lang="en-GB" sz="1600" dirty="0">
                  <a:latin typeface="Karla Light" panose="020B0004030503030003" pitchFamily="34" charset="-18"/>
                </a:rPr>
                <a:t> </a:t>
              </a:r>
              <a:r>
                <a:rPr lang="en-GB" sz="1600" dirty="0" err="1">
                  <a:latin typeface="Karla Light" panose="020B0004030503030003" pitchFamily="34" charset="-18"/>
                </a:rPr>
                <a:t>nulla</a:t>
              </a:r>
              <a:r>
                <a:rPr lang="en-GB" sz="1600" dirty="0">
                  <a:latin typeface="Karla Light" panose="020B0004030503030003" pitchFamily="34" charset="-18"/>
                </a:rPr>
                <a:t> </a:t>
              </a:r>
              <a:r>
                <a:rPr lang="en-GB" sz="1600" dirty="0" err="1">
                  <a:latin typeface="Karla Light" panose="020B0004030503030003" pitchFamily="34" charset="-18"/>
                </a:rPr>
                <a:t>orci</a:t>
              </a:r>
              <a:r>
                <a:rPr lang="en-GB" sz="1600" dirty="0">
                  <a:latin typeface="Karla Light" panose="020B0004030503030003" pitchFamily="34" charset="-18"/>
                </a:rPr>
                <a:t> nec </a:t>
              </a:r>
              <a:r>
                <a:rPr lang="en-GB" sz="1600" dirty="0" err="1">
                  <a:latin typeface="Karla Light" panose="020B0004030503030003" pitchFamily="34" charset="-18"/>
                </a:rPr>
                <a:t>lacus</a:t>
              </a:r>
              <a:r>
                <a:rPr lang="en-GB" sz="1600" dirty="0">
                  <a:latin typeface="Karla Light" panose="020B0004030503030003" pitchFamily="34" charset="-18"/>
                </a:rPr>
                <a:t>. Donec </a:t>
              </a:r>
              <a:r>
                <a:rPr lang="en-GB" sz="1600" dirty="0" err="1">
                  <a:latin typeface="Karla Light" panose="020B0004030503030003" pitchFamily="34" charset="-18"/>
                </a:rPr>
                <a:t>eget</a:t>
              </a:r>
              <a:r>
                <a:rPr lang="en-GB" sz="1600" dirty="0">
                  <a:latin typeface="Karla Light" panose="020B0004030503030003" pitchFamily="34" charset="-18"/>
                </a:rPr>
                <a:t> </a:t>
              </a:r>
              <a:r>
                <a:rPr lang="en-GB" sz="1600" dirty="0" err="1">
                  <a:latin typeface="Karla Light" panose="020B0004030503030003" pitchFamily="34" charset="-18"/>
                </a:rPr>
                <a:t>nibh</a:t>
              </a:r>
              <a:r>
                <a:rPr lang="en-GB" sz="1600" dirty="0">
                  <a:latin typeface="Karla Light" panose="020B0004030503030003" pitchFamily="34" charset="-18"/>
                </a:rPr>
                <a:t> magna. Donec ac </a:t>
              </a:r>
              <a:r>
                <a:rPr lang="en-GB" sz="1600" dirty="0" err="1">
                  <a:latin typeface="Karla Light" panose="020B0004030503030003" pitchFamily="34" charset="-18"/>
                </a:rPr>
                <a:t>malesuada</a:t>
              </a:r>
              <a:r>
                <a:rPr lang="en-GB" sz="1600" dirty="0">
                  <a:latin typeface="Karla Light" panose="020B0004030503030003" pitchFamily="34" charset="-18"/>
                </a:rPr>
                <a:t> </a:t>
              </a:r>
              <a:r>
                <a:rPr lang="en-GB" sz="1600" dirty="0" err="1">
                  <a:latin typeface="Karla Light" panose="020B0004030503030003" pitchFamily="34" charset="-18"/>
                </a:rPr>
                <a:t>neque</a:t>
              </a:r>
              <a:r>
                <a:rPr lang="en-GB" sz="1600" dirty="0">
                  <a:latin typeface="Karla Light" panose="020B0004030503030003" pitchFamily="34" charset="-18"/>
                </a:rPr>
                <a:t>, </a:t>
              </a:r>
              <a:r>
                <a:rPr lang="en-GB" sz="1600" dirty="0" err="1">
                  <a:latin typeface="Karla Light" panose="020B0004030503030003" pitchFamily="34" charset="-18"/>
                </a:rPr>
                <a:t>sed</a:t>
              </a:r>
              <a:r>
                <a:rPr lang="en-GB" sz="1600" dirty="0">
                  <a:latin typeface="Karla Light" panose="020B0004030503030003" pitchFamily="34" charset="-18"/>
                </a:rPr>
                <a:t> pharetra </a:t>
              </a:r>
              <a:r>
                <a:rPr lang="en-GB" sz="1600" dirty="0" err="1">
                  <a:latin typeface="Karla Light" panose="020B0004030503030003" pitchFamily="34" charset="-18"/>
                </a:rPr>
                <a:t>nulla</a:t>
              </a:r>
              <a:r>
                <a:rPr lang="en-GB" sz="1600" dirty="0">
                  <a:latin typeface="Karla Light" panose="020B0004030503030003" pitchFamily="34" charset="-18"/>
                </a:rPr>
                <a:t>. Nulla </a:t>
              </a:r>
              <a:r>
                <a:rPr lang="en-GB" sz="1600" dirty="0" err="1">
                  <a:latin typeface="Karla Light" panose="020B0004030503030003" pitchFamily="34" charset="-18"/>
                </a:rPr>
                <a:t>facilisi</a:t>
              </a:r>
              <a:r>
                <a:rPr lang="en-GB" sz="1600" dirty="0">
                  <a:latin typeface="Karla Light" panose="020B0004030503030003" pitchFamily="34" charset="-18"/>
                </a:rPr>
                <a:t>. Sed </a:t>
              </a:r>
              <a:r>
                <a:rPr lang="en-GB" sz="1600" dirty="0" err="1">
                  <a:latin typeface="Karla Light" panose="020B0004030503030003" pitchFamily="34" charset="-18"/>
                </a:rPr>
                <a:t>quis</a:t>
              </a:r>
              <a:r>
                <a:rPr lang="en-GB" sz="1600" dirty="0">
                  <a:latin typeface="Karla Light" panose="020B0004030503030003" pitchFamily="34" charset="-18"/>
                </a:rPr>
                <a:t> </a:t>
              </a:r>
              <a:r>
                <a:rPr lang="en-GB" sz="1600" dirty="0" err="1">
                  <a:latin typeface="Karla Light" panose="020B0004030503030003" pitchFamily="34" charset="-18"/>
                </a:rPr>
                <a:t>scelerisque</a:t>
              </a:r>
              <a:r>
                <a:rPr lang="en-GB" sz="1600" dirty="0">
                  <a:latin typeface="Karla Light" panose="020B0004030503030003" pitchFamily="34" charset="-18"/>
                </a:rPr>
                <a:t> eros. Mauris </a:t>
              </a:r>
              <a:r>
                <a:rPr lang="en-GB" sz="1600" dirty="0" err="1">
                  <a:latin typeface="Karla Light" panose="020B0004030503030003" pitchFamily="34" charset="-18"/>
                </a:rPr>
                <a:t>finibus</a:t>
              </a:r>
              <a:r>
                <a:rPr lang="en-GB" sz="1600" dirty="0">
                  <a:latin typeface="Karla Light" panose="020B0004030503030003" pitchFamily="34" charset="-18"/>
                </a:rPr>
                <a:t> </a:t>
              </a:r>
              <a:r>
                <a:rPr lang="en-GB" sz="1600" dirty="0" err="1">
                  <a:latin typeface="Karla Light" panose="020B0004030503030003" pitchFamily="34" charset="-18"/>
                </a:rPr>
                <a:t>enim</a:t>
              </a:r>
              <a:r>
                <a:rPr lang="en-GB" sz="1600" dirty="0">
                  <a:latin typeface="Karla Light" panose="020B0004030503030003" pitchFamily="34" charset="-18"/>
                </a:rPr>
                <a:t> a </a:t>
              </a:r>
              <a:r>
                <a:rPr lang="en-GB" sz="1600" dirty="0" err="1">
                  <a:latin typeface="Karla Light" panose="020B0004030503030003" pitchFamily="34" charset="-18"/>
                </a:rPr>
                <a:t>erat</a:t>
              </a:r>
              <a:r>
                <a:rPr lang="en-GB" sz="1600" dirty="0">
                  <a:latin typeface="Karla Light" panose="020B0004030503030003" pitchFamily="34" charset="-18"/>
                </a:rPr>
                <a:t> </a:t>
              </a:r>
              <a:r>
                <a:rPr lang="en-GB" sz="1600" dirty="0" err="1">
                  <a:latin typeface="Karla Light" panose="020B0004030503030003" pitchFamily="34" charset="-18"/>
                </a:rPr>
                <a:t>commodo</a:t>
              </a:r>
              <a:r>
                <a:rPr lang="en-GB" sz="1600" dirty="0">
                  <a:latin typeface="Karla Light" panose="020B0004030503030003" pitchFamily="34" charset="-18"/>
                </a:rPr>
                <a:t>, </a:t>
              </a:r>
              <a:r>
                <a:rPr lang="en-GB" sz="1600" dirty="0" err="1">
                  <a:latin typeface="Karla Light" panose="020B0004030503030003" pitchFamily="34" charset="-18"/>
                </a:rPr>
                <a:t>vel</a:t>
              </a:r>
              <a:r>
                <a:rPr lang="en-GB" sz="1600" dirty="0">
                  <a:latin typeface="Karla Light" panose="020B0004030503030003" pitchFamily="34" charset="-18"/>
                </a:rPr>
                <a:t> </a:t>
              </a:r>
              <a:r>
                <a:rPr lang="en-GB" sz="1600" dirty="0" err="1">
                  <a:latin typeface="Karla Light" panose="020B0004030503030003" pitchFamily="34" charset="-18"/>
                </a:rPr>
                <a:t>consequat</a:t>
              </a:r>
              <a:r>
                <a:rPr lang="en-GB" sz="1600" dirty="0">
                  <a:latin typeface="Karla Light" panose="020B0004030503030003" pitchFamily="34" charset="-18"/>
                </a:rPr>
                <a:t> </a:t>
              </a:r>
              <a:r>
                <a:rPr lang="en-GB" sz="1600" dirty="0" err="1">
                  <a:latin typeface="Karla Light" panose="020B0004030503030003" pitchFamily="34" charset="-18"/>
                </a:rPr>
                <a:t>purus</a:t>
              </a:r>
              <a:r>
                <a:rPr lang="en-GB" sz="1600" dirty="0">
                  <a:latin typeface="Karla Light" panose="020B0004030503030003" pitchFamily="34" charset="-18"/>
                </a:rPr>
                <a:t> </a:t>
              </a:r>
              <a:r>
                <a:rPr lang="en-GB" sz="1600" dirty="0" err="1">
                  <a:latin typeface="Karla Light" panose="020B0004030503030003" pitchFamily="34" charset="-18"/>
                </a:rPr>
                <a:t>faucibus</a:t>
              </a:r>
              <a:r>
                <a:rPr lang="en-GB" sz="1600" dirty="0">
                  <a:latin typeface="Karla Light" panose="020B0004030503030003" pitchFamily="34" charset="-18"/>
                </a:rPr>
                <a:t>. </a:t>
              </a:r>
              <a:r>
                <a:rPr lang="pl-PL" sz="1600" dirty="0" err="1">
                  <a:latin typeface="Karla Light" panose="020B0004030503030003" pitchFamily="34" charset="-18"/>
                </a:rPr>
                <a:t>Aenean</a:t>
              </a:r>
              <a:r>
                <a:rPr lang="pl-PL" sz="1600" dirty="0">
                  <a:latin typeface="Karla Light" panose="020B0004030503030003" pitchFamily="34" charset="-18"/>
                </a:rPr>
                <a:t> </a:t>
              </a:r>
              <a:r>
                <a:rPr lang="pl-PL" sz="1600" dirty="0" err="1">
                  <a:latin typeface="Karla Light" panose="020B0004030503030003" pitchFamily="34" charset="-18"/>
                </a:rPr>
                <a:t>sed</a:t>
              </a:r>
              <a:r>
                <a:rPr lang="pl-PL" sz="1600" dirty="0">
                  <a:latin typeface="Karla Light" panose="020B0004030503030003" pitchFamily="34" charset="-18"/>
                </a:rPr>
                <a:t> </a:t>
              </a:r>
              <a:r>
                <a:rPr lang="pl-PL" sz="1600" dirty="0" err="1">
                  <a:latin typeface="Karla Light" panose="020B0004030503030003" pitchFamily="34" charset="-18"/>
                </a:rPr>
                <a:t>rhoncus</a:t>
              </a:r>
              <a:r>
                <a:rPr lang="pl-PL" sz="1600" dirty="0">
                  <a:latin typeface="Karla Light" panose="020B0004030503030003" pitchFamily="34" charset="-18"/>
                </a:rPr>
                <a:t> </a:t>
              </a:r>
              <a:r>
                <a:rPr lang="pl-PL" sz="1600" dirty="0" err="1">
                  <a:latin typeface="Karla Light" panose="020B0004030503030003" pitchFamily="34" charset="-18"/>
                </a:rPr>
                <a:t>lectus</a:t>
              </a:r>
              <a:r>
                <a:rPr lang="pl-PL" sz="1600" dirty="0">
                  <a:latin typeface="Karla Light" panose="020B0004030503030003" pitchFamily="34" charset="-18"/>
                </a:rPr>
                <a:t>. </a:t>
              </a:r>
              <a:endParaRPr lang="pl-PL" dirty="0"/>
            </a:p>
          </p:txBody>
        </p:sp>
      </p:grpSp>
    </p:spTree>
    <p:extLst>
      <p:ext uri="{BB962C8B-B14F-4D97-AF65-F5344CB8AC3E}">
        <p14:creationId xmlns:p14="http://schemas.microsoft.com/office/powerpoint/2010/main" val="1170548446"/>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4928F-C1B1-50D1-ED46-BA1BEDD1D66D}"/>
            </a:ext>
          </a:extLst>
        </p:cNvPr>
        <p:cNvGrpSpPr/>
        <p:nvPr/>
      </p:nvGrpSpPr>
      <p:grpSpPr>
        <a:xfrm>
          <a:off x="0" y="0"/>
          <a:ext cx="0" cy="0"/>
          <a:chOff x="0" y="0"/>
          <a:chExt cx="0" cy="0"/>
        </a:xfrm>
      </p:grpSpPr>
      <p:sp>
        <p:nvSpPr>
          <p:cNvPr id="4" name="Prostokąt 3">
            <a:extLst>
              <a:ext uri="{FF2B5EF4-FFF2-40B4-BE49-F238E27FC236}">
                <a16:creationId xmlns:a16="http://schemas.microsoft.com/office/drawing/2014/main" id="{E8603187-A196-0CDA-0BF9-54AE49610CC2}"/>
              </a:ext>
            </a:extLst>
          </p:cNvPr>
          <p:cNvSpPr>
            <a:spLocks noGrp="1" noRot="1" noMove="1" noResize="1" noEditPoints="1" noAdjustHandles="1" noChangeArrowheads="1" noChangeShapeType="1"/>
          </p:cNvSpPr>
          <p:nvPr/>
        </p:nvSpPr>
        <p:spPr>
          <a:xfrm>
            <a:off x="0" y="0"/>
            <a:ext cx="12192000" cy="6858000"/>
          </a:xfrm>
          <a:prstGeom prst="rect">
            <a:avLst/>
          </a:prstGeom>
          <a:solidFill>
            <a:srgbClr val="0F442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 name="Tytuł 1">
            <a:extLst>
              <a:ext uri="{FF2B5EF4-FFF2-40B4-BE49-F238E27FC236}">
                <a16:creationId xmlns:a16="http://schemas.microsoft.com/office/drawing/2014/main" id="{7665A005-2EE2-1417-AC92-EF64835DC2DD}"/>
              </a:ext>
            </a:extLst>
          </p:cNvPr>
          <p:cNvSpPr>
            <a:spLocks noGrp="1"/>
          </p:cNvSpPr>
          <p:nvPr>
            <p:ph type="ctrTitle"/>
          </p:nvPr>
        </p:nvSpPr>
        <p:spPr>
          <a:xfrm>
            <a:off x="609600" y="4448810"/>
            <a:ext cx="5930900" cy="1653780"/>
          </a:xfrm>
        </p:spPr>
        <p:txBody>
          <a:bodyPr>
            <a:normAutofit fontScale="90000"/>
          </a:bodyPr>
          <a:lstStyle/>
          <a:p>
            <a:pPr algn="l"/>
            <a:r>
              <a:rPr lang="pl-PL" dirty="0" err="1">
                <a:solidFill>
                  <a:schemeClr val="bg1"/>
                </a:solidFill>
                <a:latin typeface="Host Grotesk Medium" panose="020B0504030402000203" pitchFamily="34" charset="-18"/>
              </a:rPr>
              <a:t>Chapter</a:t>
            </a:r>
            <a:r>
              <a:rPr lang="pl-PL" dirty="0">
                <a:solidFill>
                  <a:schemeClr val="bg1"/>
                </a:solidFill>
                <a:latin typeface="Host Grotesk Medium" panose="020B0504030402000203" pitchFamily="34" charset="-18"/>
              </a:rPr>
              <a:t> </a:t>
            </a:r>
            <a:br>
              <a:rPr lang="pl-PL" dirty="0">
                <a:solidFill>
                  <a:schemeClr val="bg1"/>
                </a:solidFill>
                <a:latin typeface="Host Grotesk Medium" panose="020B0504030402000203" pitchFamily="34" charset="-18"/>
              </a:rPr>
            </a:br>
            <a:r>
              <a:rPr lang="pl-PL" dirty="0" err="1">
                <a:solidFill>
                  <a:schemeClr val="bg1"/>
                </a:solidFill>
                <a:latin typeface="Host Grotesk Medium" panose="020B0504030402000203" pitchFamily="34" charset="-18"/>
              </a:rPr>
              <a:t>name</a:t>
            </a:r>
            <a:endParaRPr lang="pl-PL" dirty="0">
              <a:solidFill>
                <a:schemeClr val="bg1"/>
              </a:solidFill>
              <a:latin typeface="Host Grotesk Medium" panose="020B0504030402000203" pitchFamily="34" charset="-18"/>
            </a:endParaRPr>
          </a:p>
        </p:txBody>
      </p:sp>
      <p:pic>
        <p:nvPicPr>
          <p:cNvPr id="10" name="Grafika 9">
            <a:extLst>
              <a:ext uri="{FF2B5EF4-FFF2-40B4-BE49-F238E27FC236}">
                <a16:creationId xmlns:a16="http://schemas.microsoft.com/office/drawing/2014/main" id="{1BD61DB7-BBDF-72AF-13C0-D2BC786A5CD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0800000">
            <a:off x="6664325" y="566737"/>
            <a:ext cx="5162550" cy="5724525"/>
          </a:xfrm>
          <a:prstGeom prst="rect">
            <a:avLst/>
          </a:prstGeom>
        </p:spPr>
      </p:pic>
    </p:spTree>
    <p:extLst>
      <p:ext uri="{BB962C8B-B14F-4D97-AF65-F5344CB8AC3E}">
        <p14:creationId xmlns:p14="http://schemas.microsoft.com/office/powerpoint/2010/main" val="16870987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rostokąt 9">
            <a:extLst>
              <a:ext uri="{FF2B5EF4-FFF2-40B4-BE49-F238E27FC236}">
                <a16:creationId xmlns:a16="http://schemas.microsoft.com/office/drawing/2014/main" id="{157392C7-290E-DECA-6239-03F9C7FF3B55}"/>
              </a:ext>
            </a:extLst>
          </p:cNvPr>
          <p:cNvSpPr>
            <a:spLocks noGrp="1" noRot="1" noMove="1" noResize="1" noEditPoints="1" noAdjustHandles="1" noChangeArrowheads="1" noChangeShapeType="1"/>
          </p:cNvSpPr>
          <p:nvPr/>
        </p:nvSpPr>
        <p:spPr>
          <a:xfrm>
            <a:off x="0" y="0"/>
            <a:ext cx="12192000" cy="6858000"/>
          </a:xfrm>
          <a:prstGeom prst="rect">
            <a:avLst/>
          </a:prstGeom>
          <a:solidFill>
            <a:srgbClr val="F5F3E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1" name="Grafika 10">
            <a:extLst>
              <a:ext uri="{FF2B5EF4-FFF2-40B4-BE49-F238E27FC236}">
                <a16:creationId xmlns:a16="http://schemas.microsoft.com/office/drawing/2014/main" id="{417E0B78-51D0-0E79-40EF-26F346EFBFF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071101" y="245112"/>
            <a:ext cx="1930399" cy="2277758"/>
          </a:xfrm>
          <a:prstGeom prst="rect">
            <a:avLst/>
          </a:prstGeom>
        </p:spPr>
      </p:pic>
      <p:sp>
        <p:nvSpPr>
          <p:cNvPr id="6" name="Picture Placeholder 1"/>
          <p:cNvSpPr>
            <a:spLocks noGrp="1" noRot="1" noMove="1" noResize="1" noEditPoints="1" noAdjustHandles="1" noChangeArrowheads="1" noChangeShapeType="1"/>
          </p:cNvSpPr>
          <p:nvPr>
            <p:ph type="pic" sz="quarter" idx="10"/>
          </p:nvPr>
        </p:nvSpPr>
        <p:spPr>
          <a:xfrm>
            <a:off x="0" y="0"/>
            <a:ext cx="5924549" cy="6858000"/>
          </a:xfrm>
        </p:spPr>
        <p:txBody>
          <a:bodyPr/>
          <a:lstStyle/>
          <a:p>
            <a:endParaRPr lang="pl-PL"/>
          </a:p>
        </p:txBody>
      </p:sp>
      <p:grpSp>
        <p:nvGrpSpPr>
          <p:cNvPr id="9" name="Grupa 8">
            <a:extLst>
              <a:ext uri="{FF2B5EF4-FFF2-40B4-BE49-F238E27FC236}">
                <a16:creationId xmlns:a16="http://schemas.microsoft.com/office/drawing/2014/main" id="{BA37D3B7-7501-CD88-7A70-F41E0AAB0747}"/>
              </a:ext>
            </a:extLst>
          </p:cNvPr>
          <p:cNvGrpSpPr/>
          <p:nvPr/>
        </p:nvGrpSpPr>
        <p:grpSpPr>
          <a:xfrm>
            <a:off x="6604000" y="1770091"/>
            <a:ext cx="4832439" cy="3317818"/>
            <a:chOff x="6604000" y="2115360"/>
            <a:chExt cx="4832439" cy="3317818"/>
          </a:xfrm>
        </p:grpSpPr>
        <p:sp>
          <p:nvSpPr>
            <p:cNvPr id="5" name="Tytuł 1">
              <a:extLst>
                <a:ext uri="{FF2B5EF4-FFF2-40B4-BE49-F238E27FC236}">
                  <a16:creationId xmlns:a16="http://schemas.microsoft.com/office/drawing/2014/main" id="{B53ADA8D-A689-9297-A19F-A303DB2783F2}"/>
                </a:ext>
              </a:extLst>
            </p:cNvPr>
            <p:cNvSpPr txBox="1">
              <a:spLocks/>
            </p:cNvSpPr>
            <p:nvPr/>
          </p:nvSpPr>
          <p:spPr>
            <a:xfrm>
              <a:off x="6604000" y="2115360"/>
              <a:ext cx="4832439" cy="79879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l-PL" sz="4500" dirty="0">
                  <a:solidFill>
                    <a:srgbClr val="0F4425"/>
                  </a:solidFill>
                  <a:latin typeface="Host Grotesk Medium" panose="020B0504030402000203" pitchFamily="34" charset="-18"/>
                </a:rPr>
                <a:t>Photo </a:t>
              </a:r>
              <a:r>
                <a:rPr lang="pl-PL" sz="4500" dirty="0" err="1">
                  <a:solidFill>
                    <a:srgbClr val="0F4425"/>
                  </a:solidFill>
                  <a:latin typeface="Host Grotesk Medium" panose="020B0504030402000203" pitchFamily="34" charset="-18"/>
                </a:rPr>
                <a:t>Slide</a:t>
              </a:r>
              <a:r>
                <a:rPr lang="pl-PL" sz="4500" dirty="0">
                  <a:solidFill>
                    <a:srgbClr val="0F4425"/>
                  </a:solidFill>
                  <a:latin typeface="Host Grotesk Medium" panose="020B0504030402000203" pitchFamily="34" charset="-18"/>
                </a:rPr>
                <a:t> </a:t>
              </a:r>
              <a:r>
                <a:rPr lang="pl-PL" sz="4500" dirty="0" err="1">
                  <a:solidFill>
                    <a:srgbClr val="0F4425"/>
                  </a:solidFill>
                  <a:latin typeface="Host Grotesk Medium" panose="020B0504030402000203" pitchFamily="34" charset="-18"/>
                </a:rPr>
                <a:t>Title</a:t>
              </a:r>
              <a:endParaRPr lang="pl-PL" sz="4500" dirty="0">
                <a:solidFill>
                  <a:srgbClr val="0F4425"/>
                </a:solidFill>
                <a:latin typeface="Host Grotesk Medium" panose="020B0504030402000203" pitchFamily="34" charset="-18"/>
              </a:endParaRPr>
            </a:p>
          </p:txBody>
        </p:sp>
        <p:sp>
          <p:nvSpPr>
            <p:cNvPr id="7" name="pole tekstowe 6">
              <a:extLst>
                <a:ext uri="{FF2B5EF4-FFF2-40B4-BE49-F238E27FC236}">
                  <a16:creationId xmlns:a16="http://schemas.microsoft.com/office/drawing/2014/main" id="{B4033E36-B60F-63CA-A24E-227FE9BB6964}"/>
                </a:ext>
              </a:extLst>
            </p:cNvPr>
            <p:cNvSpPr txBox="1"/>
            <p:nvPr/>
          </p:nvSpPr>
          <p:spPr>
            <a:xfrm>
              <a:off x="6604000" y="3401853"/>
              <a:ext cx="4832439" cy="2031325"/>
            </a:xfrm>
            <a:prstGeom prst="rect">
              <a:avLst/>
            </a:prstGeom>
            <a:noFill/>
          </p:spPr>
          <p:txBody>
            <a:bodyPr wrap="square" rtlCol="0">
              <a:spAutoFit/>
            </a:bodyPr>
            <a:lstStyle/>
            <a:p>
              <a:r>
                <a:rPr lang="en-GB" sz="1400" dirty="0">
                  <a:latin typeface="Karla Light" panose="020B0004030503030003" pitchFamily="34" charset="-18"/>
                </a:rPr>
                <a:t>Vestibulum </a:t>
              </a:r>
              <a:r>
                <a:rPr lang="en-GB" sz="1400" dirty="0" err="1">
                  <a:latin typeface="Karla Light" panose="020B0004030503030003" pitchFamily="34" charset="-18"/>
                </a:rPr>
                <a:t>ultricies</a:t>
              </a:r>
              <a:r>
                <a:rPr lang="en-GB" sz="1400" dirty="0">
                  <a:latin typeface="Karla Light" panose="020B0004030503030003" pitchFamily="34" charset="-18"/>
                </a:rPr>
                <a:t>, </a:t>
              </a:r>
              <a:r>
                <a:rPr lang="en-GB" sz="1400" dirty="0" err="1">
                  <a:latin typeface="Karla Light" panose="020B0004030503030003" pitchFamily="34" charset="-18"/>
                </a:rPr>
                <a:t>felis</a:t>
              </a:r>
              <a:r>
                <a:rPr lang="en-GB" sz="1400" dirty="0">
                  <a:latin typeface="Karla Light" panose="020B0004030503030003" pitchFamily="34" charset="-18"/>
                </a:rPr>
                <a:t> </a:t>
              </a:r>
              <a:r>
                <a:rPr lang="en-GB" sz="1400" dirty="0" err="1">
                  <a:latin typeface="Karla Light" panose="020B0004030503030003" pitchFamily="34" charset="-18"/>
                </a:rPr>
                <a:t>eu</a:t>
              </a:r>
              <a:r>
                <a:rPr lang="en-GB" sz="1400" dirty="0">
                  <a:latin typeface="Karla Light" panose="020B0004030503030003" pitchFamily="34" charset="-18"/>
                </a:rPr>
                <a:t> </a:t>
              </a:r>
              <a:r>
                <a:rPr lang="en-GB" sz="1400" dirty="0" err="1">
                  <a:latin typeface="Karla Light" panose="020B0004030503030003" pitchFamily="34" charset="-18"/>
                </a:rPr>
                <a:t>dapibus</a:t>
              </a:r>
              <a:r>
                <a:rPr lang="en-GB" sz="1400" dirty="0">
                  <a:latin typeface="Karla Light" panose="020B0004030503030003" pitchFamily="34" charset="-18"/>
                </a:rPr>
                <a:t> </a:t>
              </a:r>
              <a:r>
                <a:rPr lang="en-GB" sz="1400" dirty="0" err="1">
                  <a:latin typeface="Karla Light" panose="020B0004030503030003" pitchFamily="34" charset="-18"/>
                </a:rPr>
                <a:t>feugiat</a:t>
              </a:r>
              <a:r>
                <a:rPr lang="en-GB" sz="1400" dirty="0">
                  <a:latin typeface="Karla Light" panose="020B0004030503030003" pitchFamily="34" charset="-18"/>
                </a:rPr>
                <a:t>, </a:t>
              </a:r>
              <a:r>
                <a:rPr lang="en-GB" sz="1400" dirty="0" err="1">
                  <a:latin typeface="Karla Light" panose="020B0004030503030003" pitchFamily="34" charset="-18"/>
                </a:rPr>
                <a:t>purus</a:t>
              </a:r>
              <a:r>
                <a:rPr lang="en-GB" sz="1400" dirty="0">
                  <a:latin typeface="Karla Light" panose="020B0004030503030003" pitchFamily="34" charset="-18"/>
                </a:rPr>
                <a:t> </a:t>
              </a:r>
              <a:r>
                <a:rPr lang="en-GB" sz="1400" dirty="0" err="1">
                  <a:latin typeface="Karla Light" panose="020B0004030503030003" pitchFamily="34" charset="-18"/>
                </a:rPr>
                <a:t>arcu</a:t>
              </a:r>
              <a:r>
                <a:rPr lang="en-GB" sz="1400" dirty="0">
                  <a:latin typeface="Karla Light" panose="020B0004030503030003" pitchFamily="34" charset="-18"/>
                </a:rPr>
                <a:t> </a:t>
              </a:r>
              <a:r>
                <a:rPr lang="en-GB" sz="1400" dirty="0" err="1">
                  <a:latin typeface="Karla Light" panose="020B0004030503030003" pitchFamily="34" charset="-18"/>
                </a:rPr>
                <a:t>ullamcorper</a:t>
              </a:r>
              <a:r>
                <a:rPr lang="en-GB" sz="1400" dirty="0">
                  <a:latin typeface="Karla Light" panose="020B0004030503030003" pitchFamily="34" charset="-18"/>
                </a:rPr>
                <a:t> </a:t>
              </a:r>
              <a:r>
                <a:rPr lang="en-GB" sz="1400" dirty="0" err="1">
                  <a:latin typeface="Karla Light" panose="020B0004030503030003" pitchFamily="34" charset="-18"/>
                </a:rPr>
                <a:t>est</a:t>
              </a:r>
              <a:r>
                <a:rPr lang="en-GB" sz="1400" dirty="0">
                  <a:latin typeface="Karla Light" panose="020B0004030503030003" pitchFamily="34" charset="-18"/>
                </a:rPr>
                <a:t>, </a:t>
              </a:r>
              <a:r>
                <a:rPr lang="en-GB" sz="1400" dirty="0" err="1">
                  <a:latin typeface="Karla Light" panose="020B0004030503030003" pitchFamily="34" charset="-18"/>
                </a:rPr>
                <a:t>ut</a:t>
              </a:r>
              <a:r>
                <a:rPr lang="en-GB" sz="1400" dirty="0">
                  <a:latin typeface="Karla Light" panose="020B0004030503030003" pitchFamily="34" charset="-18"/>
                </a:rPr>
                <a:t> </a:t>
              </a:r>
              <a:r>
                <a:rPr lang="en-GB" sz="1400" dirty="0" err="1">
                  <a:latin typeface="Karla Light" panose="020B0004030503030003" pitchFamily="34" charset="-18"/>
                </a:rPr>
                <a:t>accumsan</a:t>
              </a:r>
              <a:r>
                <a:rPr lang="en-GB" sz="1400" dirty="0">
                  <a:latin typeface="Karla Light" panose="020B0004030503030003" pitchFamily="34" charset="-18"/>
                </a:rPr>
                <a:t> </a:t>
              </a:r>
              <a:r>
                <a:rPr lang="en-GB" sz="1400" dirty="0" err="1">
                  <a:latin typeface="Karla Light" panose="020B0004030503030003" pitchFamily="34" charset="-18"/>
                </a:rPr>
                <a:t>nulla</a:t>
              </a:r>
              <a:r>
                <a:rPr lang="en-GB" sz="1400" dirty="0">
                  <a:latin typeface="Karla Light" panose="020B0004030503030003" pitchFamily="34" charset="-18"/>
                </a:rPr>
                <a:t> </a:t>
              </a:r>
              <a:r>
                <a:rPr lang="en-GB" sz="1400" dirty="0" err="1">
                  <a:latin typeface="Karla Light" panose="020B0004030503030003" pitchFamily="34" charset="-18"/>
                </a:rPr>
                <a:t>orci</a:t>
              </a:r>
              <a:r>
                <a:rPr lang="en-GB" sz="1400" dirty="0">
                  <a:latin typeface="Karla Light" panose="020B0004030503030003" pitchFamily="34" charset="-18"/>
                </a:rPr>
                <a:t> nec </a:t>
              </a:r>
              <a:r>
                <a:rPr lang="en-GB" sz="1400" dirty="0" err="1">
                  <a:latin typeface="Karla Light" panose="020B0004030503030003" pitchFamily="34" charset="-18"/>
                </a:rPr>
                <a:t>lacus</a:t>
              </a:r>
              <a:r>
                <a:rPr lang="en-GB" sz="1400" dirty="0">
                  <a:latin typeface="Karla Light" panose="020B0004030503030003" pitchFamily="34" charset="-18"/>
                </a:rPr>
                <a:t>. Donec </a:t>
              </a:r>
              <a:r>
                <a:rPr lang="en-GB" sz="1400" dirty="0" err="1">
                  <a:latin typeface="Karla Light" panose="020B0004030503030003" pitchFamily="34" charset="-18"/>
                </a:rPr>
                <a:t>eget</a:t>
              </a:r>
              <a:r>
                <a:rPr lang="en-GB" sz="1400" dirty="0">
                  <a:latin typeface="Karla Light" panose="020B0004030503030003" pitchFamily="34" charset="-18"/>
                </a:rPr>
                <a:t> </a:t>
              </a:r>
              <a:r>
                <a:rPr lang="en-GB" sz="1400" dirty="0" err="1">
                  <a:latin typeface="Karla Light" panose="020B0004030503030003" pitchFamily="34" charset="-18"/>
                </a:rPr>
                <a:t>nibh</a:t>
              </a:r>
              <a:r>
                <a:rPr lang="en-GB" sz="1400" dirty="0">
                  <a:latin typeface="Karla Light" panose="020B0004030503030003" pitchFamily="34" charset="-18"/>
                </a:rPr>
                <a:t> magna. Donec ac </a:t>
              </a:r>
              <a:r>
                <a:rPr lang="en-GB" sz="1400" dirty="0" err="1">
                  <a:latin typeface="Karla Light" panose="020B0004030503030003" pitchFamily="34" charset="-18"/>
                </a:rPr>
                <a:t>malesuada</a:t>
              </a:r>
              <a:r>
                <a:rPr lang="en-GB" sz="1400" dirty="0">
                  <a:latin typeface="Karla Light" panose="020B0004030503030003" pitchFamily="34" charset="-18"/>
                </a:rPr>
                <a:t> </a:t>
              </a:r>
              <a:r>
                <a:rPr lang="en-GB" sz="1400" dirty="0" err="1">
                  <a:latin typeface="Karla Light" panose="020B0004030503030003" pitchFamily="34" charset="-18"/>
                </a:rPr>
                <a:t>neque</a:t>
              </a:r>
              <a:r>
                <a:rPr lang="en-GB" sz="1400" dirty="0">
                  <a:latin typeface="Karla Light" panose="020B0004030503030003" pitchFamily="34" charset="-18"/>
                </a:rPr>
                <a:t>, </a:t>
              </a:r>
              <a:r>
                <a:rPr lang="en-GB" sz="1400" dirty="0" err="1">
                  <a:latin typeface="Karla Light" panose="020B0004030503030003" pitchFamily="34" charset="-18"/>
                </a:rPr>
                <a:t>sed</a:t>
              </a:r>
              <a:r>
                <a:rPr lang="en-GB" sz="1400" dirty="0">
                  <a:latin typeface="Karla Light" panose="020B0004030503030003" pitchFamily="34" charset="-18"/>
                </a:rPr>
                <a:t> pharetra </a:t>
              </a:r>
              <a:r>
                <a:rPr lang="en-GB" sz="1400" dirty="0" err="1">
                  <a:latin typeface="Karla Light" panose="020B0004030503030003" pitchFamily="34" charset="-18"/>
                </a:rPr>
                <a:t>nulla</a:t>
              </a:r>
              <a:r>
                <a:rPr lang="en-GB" sz="1400" dirty="0">
                  <a:latin typeface="Karla Light" panose="020B0004030503030003" pitchFamily="34" charset="-18"/>
                </a:rPr>
                <a:t>. Nulla </a:t>
              </a:r>
              <a:r>
                <a:rPr lang="en-GB" sz="1400" dirty="0" err="1">
                  <a:latin typeface="Karla Light" panose="020B0004030503030003" pitchFamily="34" charset="-18"/>
                </a:rPr>
                <a:t>facilisi</a:t>
              </a:r>
              <a:r>
                <a:rPr lang="en-GB" sz="1400" dirty="0">
                  <a:latin typeface="Karla Light" panose="020B0004030503030003" pitchFamily="34" charset="-18"/>
                </a:rPr>
                <a:t>. Sed </a:t>
              </a:r>
              <a:r>
                <a:rPr lang="en-GB" sz="1400" dirty="0" err="1">
                  <a:latin typeface="Karla Light" panose="020B0004030503030003" pitchFamily="34" charset="-18"/>
                </a:rPr>
                <a:t>quis</a:t>
              </a:r>
              <a:r>
                <a:rPr lang="en-GB" sz="1400" dirty="0">
                  <a:latin typeface="Karla Light" panose="020B0004030503030003" pitchFamily="34" charset="-18"/>
                </a:rPr>
                <a:t> </a:t>
              </a:r>
              <a:r>
                <a:rPr lang="en-GB" sz="1400" dirty="0" err="1">
                  <a:latin typeface="Karla Light" panose="020B0004030503030003" pitchFamily="34" charset="-18"/>
                </a:rPr>
                <a:t>scelerisque</a:t>
              </a:r>
              <a:r>
                <a:rPr lang="en-GB" sz="1400" dirty="0">
                  <a:latin typeface="Karla Light" panose="020B0004030503030003" pitchFamily="34" charset="-18"/>
                </a:rPr>
                <a:t> eros. Mauris </a:t>
              </a:r>
              <a:r>
                <a:rPr lang="en-GB" sz="1400" dirty="0" err="1">
                  <a:latin typeface="Karla Light" panose="020B0004030503030003" pitchFamily="34" charset="-18"/>
                </a:rPr>
                <a:t>finibus</a:t>
              </a:r>
              <a:r>
                <a:rPr lang="en-GB" sz="1400" dirty="0">
                  <a:latin typeface="Karla Light" panose="020B0004030503030003" pitchFamily="34" charset="-18"/>
                </a:rPr>
                <a:t> </a:t>
              </a:r>
              <a:r>
                <a:rPr lang="en-GB" sz="1400" dirty="0" err="1">
                  <a:latin typeface="Karla Light" panose="020B0004030503030003" pitchFamily="34" charset="-18"/>
                </a:rPr>
                <a:t>enim</a:t>
              </a:r>
              <a:r>
                <a:rPr lang="en-GB" sz="1400" dirty="0">
                  <a:latin typeface="Karla Light" panose="020B0004030503030003" pitchFamily="34" charset="-18"/>
                </a:rPr>
                <a:t> a </a:t>
              </a:r>
              <a:r>
                <a:rPr lang="en-GB" sz="1400" dirty="0" err="1">
                  <a:latin typeface="Karla Light" panose="020B0004030503030003" pitchFamily="34" charset="-18"/>
                </a:rPr>
                <a:t>erat</a:t>
              </a:r>
              <a:r>
                <a:rPr lang="en-GB" sz="1400" dirty="0">
                  <a:latin typeface="Karla Light" panose="020B0004030503030003" pitchFamily="34" charset="-18"/>
                </a:rPr>
                <a:t> </a:t>
              </a:r>
              <a:r>
                <a:rPr lang="en-GB" sz="1400" dirty="0" err="1">
                  <a:latin typeface="Karla Light" panose="020B0004030503030003" pitchFamily="34" charset="-18"/>
                </a:rPr>
                <a:t>commodo</a:t>
              </a:r>
              <a:r>
                <a:rPr lang="en-GB" sz="1400" dirty="0">
                  <a:latin typeface="Karla Light" panose="020B0004030503030003" pitchFamily="34" charset="-18"/>
                </a:rPr>
                <a:t>, </a:t>
              </a:r>
              <a:r>
                <a:rPr lang="en-GB" sz="1400" dirty="0" err="1">
                  <a:latin typeface="Karla Light" panose="020B0004030503030003" pitchFamily="34" charset="-18"/>
                </a:rPr>
                <a:t>vel</a:t>
              </a:r>
              <a:r>
                <a:rPr lang="en-GB" sz="1400" dirty="0">
                  <a:latin typeface="Karla Light" panose="020B0004030503030003" pitchFamily="34" charset="-18"/>
                </a:rPr>
                <a:t> </a:t>
              </a:r>
              <a:r>
                <a:rPr lang="en-GB" sz="1400" dirty="0" err="1">
                  <a:latin typeface="Karla Light" panose="020B0004030503030003" pitchFamily="34" charset="-18"/>
                </a:rPr>
                <a:t>consequat</a:t>
              </a:r>
              <a:r>
                <a:rPr lang="en-GB" sz="1400" dirty="0">
                  <a:latin typeface="Karla Light" panose="020B0004030503030003" pitchFamily="34" charset="-18"/>
                </a:rPr>
                <a:t> </a:t>
              </a:r>
              <a:r>
                <a:rPr lang="en-GB" sz="1400" dirty="0" err="1">
                  <a:latin typeface="Karla Light" panose="020B0004030503030003" pitchFamily="34" charset="-18"/>
                </a:rPr>
                <a:t>purus</a:t>
              </a:r>
              <a:r>
                <a:rPr lang="en-GB" sz="1400" dirty="0">
                  <a:latin typeface="Karla Light" panose="020B0004030503030003" pitchFamily="34" charset="-18"/>
                </a:rPr>
                <a:t> </a:t>
              </a:r>
              <a:r>
                <a:rPr lang="en-GB" sz="1400" dirty="0" err="1">
                  <a:latin typeface="Karla Light" panose="020B0004030503030003" pitchFamily="34" charset="-18"/>
                </a:rPr>
                <a:t>faucibus</a:t>
              </a:r>
              <a:r>
                <a:rPr lang="en-GB" sz="1400" dirty="0">
                  <a:latin typeface="Karla Light" panose="020B0004030503030003" pitchFamily="34" charset="-18"/>
                </a:rPr>
                <a:t>. Aenean </a:t>
              </a:r>
              <a:r>
                <a:rPr lang="en-GB" sz="1400" dirty="0" err="1">
                  <a:latin typeface="Karla Light" panose="020B0004030503030003" pitchFamily="34" charset="-18"/>
                </a:rPr>
                <a:t>sed</a:t>
              </a:r>
              <a:r>
                <a:rPr lang="en-GB" sz="1400" dirty="0">
                  <a:latin typeface="Karla Light" panose="020B0004030503030003" pitchFamily="34" charset="-18"/>
                </a:rPr>
                <a:t> </a:t>
              </a:r>
              <a:r>
                <a:rPr lang="en-GB" sz="1400" dirty="0" err="1">
                  <a:latin typeface="Karla Light" panose="020B0004030503030003" pitchFamily="34" charset="-18"/>
                </a:rPr>
                <a:t>rhoncus</a:t>
              </a:r>
              <a:r>
                <a:rPr lang="en-GB" sz="1400" dirty="0">
                  <a:latin typeface="Karla Light" panose="020B0004030503030003" pitchFamily="34" charset="-18"/>
                </a:rPr>
                <a:t> </a:t>
              </a:r>
              <a:r>
                <a:rPr lang="en-GB" sz="1400" dirty="0" err="1">
                  <a:latin typeface="Karla Light" panose="020B0004030503030003" pitchFamily="34" charset="-18"/>
                </a:rPr>
                <a:t>lectus</a:t>
              </a:r>
              <a:r>
                <a:rPr lang="en-GB" sz="1400" dirty="0">
                  <a:latin typeface="Karla Light" panose="020B0004030503030003" pitchFamily="34" charset="-18"/>
                </a:rPr>
                <a:t>.</a:t>
              </a:r>
            </a:p>
            <a:p>
              <a:endParaRPr lang="en-GB" sz="1400" dirty="0">
                <a:latin typeface="Karla Light" panose="020B0004030503030003" pitchFamily="34" charset="-18"/>
              </a:endParaRPr>
            </a:p>
            <a:p>
              <a:r>
                <a:rPr lang="en-GB" sz="1400" dirty="0" err="1">
                  <a:latin typeface="Karla Light" panose="020B0004030503030003" pitchFamily="34" charset="-18"/>
                </a:rPr>
                <a:t>Nullam</a:t>
              </a:r>
              <a:r>
                <a:rPr lang="en-GB" sz="1400" dirty="0">
                  <a:latin typeface="Karla Light" panose="020B0004030503030003" pitchFamily="34" charset="-18"/>
                </a:rPr>
                <a:t> maximus </a:t>
              </a:r>
              <a:r>
                <a:rPr lang="en-GB" sz="1400" dirty="0" err="1">
                  <a:latin typeface="Karla Light" panose="020B0004030503030003" pitchFamily="34" charset="-18"/>
                </a:rPr>
                <a:t>nisl</a:t>
              </a:r>
              <a:r>
                <a:rPr lang="en-GB" sz="1400" dirty="0">
                  <a:latin typeface="Karla Light" panose="020B0004030503030003" pitchFamily="34" charset="-18"/>
                </a:rPr>
                <a:t> a </a:t>
              </a:r>
              <a:r>
                <a:rPr lang="en-GB" sz="1400" dirty="0" err="1">
                  <a:latin typeface="Karla Light" panose="020B0004030503030003" pitchFamily="34" charset="-18"/>
                </a:rPr>
                <a:t>nibh</a:t>
              </a:r>
              <a:r>
                <a:rPr lang="en-GB" sz="1400" dirty="0">
                  <a:latin typeface="Karla Light" panose="020B0004030503030003" pitchFamily="34" charset="-18"/>
                </a:rPr>
                <a:t> </a:t>
              </a:r>
              <a:r>
                <a:rPr lang="en-GB" sz="1400" dirty="0" err="1">
                  <a:latin typeface="Karla Light" panose="020B0004030503030003" pitchFamily="34" charset="-18"/>
                </a:rPr>
                <a:t>efficitur</a:t>
              </a:r>
              <a:r>
                <a:rPr lang="en-GB" sz="1400" dirty="0">
                  <a:latin typeface="Karla Light" panose="020B0004030503030003" pitchFamily="34" charset="-18"/>
                </a:rPr>
                <a:t> </a:t>
              </a:r>
              <a:r>
                <a:rPr lang="en-GB" sz="1400" dirty="0" err="1">
                  <a:latin typeface="Karla Light" panose="020B0004030503030003" pitchFamily="34" charset="-18"/>
                </a:rPr>
                <a:t>pellentesque</a:t>
              </a:r>
              <a:r>
                <a:rPr lang="en-GB" sz="1400" dirty="0">
                  <a:latin typeface="Karla Light" panose="020B0004030503030003" pitchFamily="34" charset="-18"/>
                </a:rPr>
                <a:t>. Maecenas vestibulum </a:t>
              </a:r>
              <a:r>
                <a:rPr lang="en-GB" sz="1400" dirty="0" err="1">
                  <a:latin typeface="Karla Light" panose="020B0004030503030003" pitchFamily="34" charset="-18"/>
                </a:rPr>
                <a:t>blandit</a:t>
              </a:r>
              <a:r>
                <a:rPr lang="en-GB" sz="1400" dirty="0">
                  <a:latin typeface="Karla Light" panose="020B0004030503030003" pitchFamily="34" charset="-18"/>
                </a:rPr>
                <a:t> </a:t>
              </a:r>
              <a:r>
                <a:rPr lang="en-GB" sz="1400" dirty="0" err="1">
                  <a:latin typeface="Karla Light" panose="020B0004030503030003" pitchFamily="34" charset="-18"/>
                </a:rPr>
                <a:t>molestie</a:t>
              </a:r>
              <a:r>
                <a:rPr lang="en-GB" sz="1400" dirty="0">
                  <a:latin typeface="Karla Light" panose="020B0004030503030003" pitchFamily="34" charset="-18"/>
                </a:rPr>
                <a:t>. </a:t>
              </a:r>
            </a:p>
          </p:txBody>
        </p:sp>
      </p:gr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4294C0-950C-44FC-2360-360700F8CE9A}"/>
            </a:ext>
          </a:extLst>
        </p:cNvPr>
        <p:cNvGrpSpPr/>
        <p:nvPr/>
      </p:nvGrpSpPr>
      <p:grpSpPr>
        <a:xfrm>
          <a:off x="0" y="0"/>
          <a:ext cx="0" cy="0"/>
          <a:chOff x="0" y="0"/>
          <a:chExt cx="0" cy="0"/>
        </a:xfrm>
      </p:grpSpPr>
      <p:sp>
        <p:nvSpPr>
          <p:cNvPr id="9" name="Prostokąt 8">
            <a:extLst>
              <a:ext uri="{FF2B5EF4-FFF2-40B4-BE49-F238E27FC236}">
                <a16:creationId xmlns:a16="http://schemas.microsoft.com/office/drawing/2014/main" id="{0AECF73E-D0EF-47D7-DF95-BD8797A24D5B}"/>
              </a:ext>
            </a:extLst>
          </p:cNvPr>
          <p:cNvSpPr>
            <a:spLocks noGrp="1" noRot="1" noMove="1" noResize="1" noEditPoints="1" noAdjustHandles="1" noChangeArrowheads="1" noChangeShapeType="1"/>
          </p:cNvSpPr>
          <p:nvPr/>
        </p:nvSpPr>
        <p:spPr>
          <a:xfrm>
            <a:off x="0" y="0"/>
            <a:ext cx="12192000" cy="6858000"/>
          </a:xfrm>
          <a:prstGeom prst="rect">
            <a:avLst/>
          </a:prstGeom>
          <a:solidFill>
            <a:srgbClr val="F5F3E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0" name="Grafika 9">
            <a:extLst>
              <a:ext uri="{FF2B5EF4-FFF2-40B4-BE49-F238E27FC236}">
                <a16:creationId xmlns:a16="http://schemas.microsoft.com/office/drawing/2014/main" id="{1A342C6C-EB1C-6563-C6DA-D82D76BD4CD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6200000">
            <a:off x="1965329" y="2930901"/>
            <a:ext cx="1930399" cy="2277758"/>
          </a:xfrm>
          <a:prstGeom prst="rect">
            <a:avLst/>
          </a:prstGeom>
        </p:spPr>
      </p:pic>
      <p:sp>
        <p:nvSpPr>
          <p:cNvPr id="6" name="Picture Placeholder 1">
            <a:extLst>
              <a:ext uri="{FF2B5EF4-FFF2-40B4-BE49-F238E27FC236}">
                <a16:creationId xmlns:a16="http://schemas.microsoft.com/office/drawing/2014/main" id="{0A319019-CCAB-98B3-ADD5-E033B622E9EF}"/>
              </a:ext>
            </a:extLst>
          </p:cNvPr>
          <p:cNvSpPr>
            <a:spLocks noGrp="1"/>
          </p:cNvSpPr>
          <p:nvPr>
            <p:ph type="pic" sz="quarter" idx="10"/>
          </p:nvPr>
        </p:nvSpPr>
        <p:spPr>
          <a:xfrm>
            <a:off x="6267451" y="0"/>
            <a:ext cx="5924549" cy="6858000"/>
          </a:xfrm>
        </p:spPr>
        <p:txBody>
          <a:bodyPr/>
          <a:lstStyle/>
          <a:p>
            <a:endParaRPr lang="pl-PL"/>
          </a:p>
        </p:txBody>
      </p:sp>
      <p:sp>
        <p:nvSpPr>
          <p:cNvPr id="5" name="Tytuł 1">
            <a:extLst>
              <a:ext uri="{FF2B5EF4-FFF2-40B4-BE49-F238E27FC236}">
                <a16:creationId xmlns:a16="http://schemas.microsoft.com/office/drawing/2014/main" id="{337108B0-8990-6ED0-32EC-04FD118FA8E7}"/>
              </a:ext>
            </a:extLst>
          </p:cNvPr>
          <p:cNvSpPr txBox="1">
            <a:spLocks/>
          </p:cNvSpPr>
          <p:nvPr/>
        </p:nvSpPr>
        <p:spPr>
          <a:xfrm>
            <a:off x="717506" y="5626077"/>
            <a:ext cx="4832439" cy="57196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l-PL" sz="4500" dirty="0">
                <a:solidFill>
                  <a:srgbClr val="0F4425"/>
                </a:solidFill>
                <a:latin typeface="Host Grotesk Medium" panose="020B0504030402000203" pitchFamily="34" charset="-18"/>
              </a:rPr>
              <a:t>Photo </a:t>
            </a:r>
            <a:r>
              <a:rPr lang="pl-PL" sz="4500" dirty="0" err="1">
                <a:solidFill>
                  <a:srgbClr val="0F4425"/>
                </a:solidFill>
                <a:latin typeface="Host Grotesk Medium" panose="020B0504030402000203" pitchFamily="34" charset="-18"/>
              </a:rPr>
              <a:t>Slide</a:t>
            </a:r>
            <a:r>
              <a:rPr lang="pl-PL" sz="4500" dirty="0">
                <a:solidFill>
                  <a:srgbClr val="0F4425"/>
                </a:solidFill>
                <a:latin typeface="Host Grotesk Medium" panose="020B0504030402000203" pitchFamily="34" charset="-18"/>
              </a:rPr>
              <a:t> </a:t>
            </a:r>
            <a:r>
              <a:rPr lang="pl-PL" sz="4500" dirty="0" err="1">
                <a:solidFill>
                  <a:srgbClr val="0F4425"/>
                </a:solidFill>
                <a:latin typeface="Host Grotesk Medium" panose="020B0504030402000203" pitchFamily="34" charset="-18"/>
              </a:rPr>
              <a:t>Title</a:t>
            </a:r>
            <a:endParaRPr lang="pl-PL" sz="4500" dirty="0">
              <a:solidFill>
                <a:srgbClr val="0F4425"/>
              </a:solidFill>
              <a:latin typeface="Host Grotesk Medium" panose="020B0504030402000203" pitchFamily="34" charset="-18"/>
            </a:endParaRPr>
          </a:p>
        </p:txBody>
      </p:sp>
      <p:sp>
        <p:nvSpPr>
          <p:cNvPr id="7" name="pole tekstowe 6">
            <a:extLst>
              <a:ext uri="{FF2B5EF4-FFF2-40B4-BE49-F238E27FC236}">
                <a16:creationId xmlns:a16="http://schemas.microsoft.com/office/drawing/2014/main" id="{EF52A2FA-B624-4373-1E7B-B2CF6F12F99F}"/>
              </a:ext>
            </a:extLst>
          </p:cNvPr>
          <p:cNvSpPr txBox="1"/>
          <p:nvPr/>
        </p:nvSpPr>
        <p:spPr>
          <a:xfrm>
            <a:off x="717506" y="659958"/>
            <a:ext cx="4832439" cy="2031325"/>
          </a:xfrm>
          <a:prstGeom prst="rect">
            <a:avLst/>
          </a:prstGeom>
          <a:noFill/>
        </p:spPr>
        <p:txBody>
          <a:bodyPr wrap="square" rtlCol="0">
            <a:spAutoFit/>
          </a:bodyPr>
          <a:lstStyle/>
          <a:p>
            <a:r>
              <a:rPr lang="en-GB" sz="1400" dirty="0">
                <a:latin typeface="Karla Light" panose="020B0004030503030003" pitchFamily="34" charset="-18"/>
              </a:rPr>
              <a:t>Vestibulum </a:t>
            </a:r>
            <a:r>
              <a:rPr lang="en-GB" sz="1400" dirty="0" err="1">
                <a:latin typeface="Karla Light" panose="020B0004030503030003" pitchFamily="34" charset="-18"/>
              </a:rPr>
              <a:t>ultricies</a:t>
            </a:r>
            <a:r>
              <a:rPr lang="en-GB" sz="1400" dirty="0">
                <a:latin typeface="Karla Light" panose="020B0004030503030003" pitchFamily="34" charset="-18"/>
              </a:rPr>
              <a:t>, </a:t>
            </a:r>
            <a:r>
              <a:rPr lang="en-GB" sz="1400" dirty="0" err="1">
                <a:latin typeface="Karla Light" panose="020B0004030503030003" pitchFamily="34" charset="-18"/>
              </a:rPr>
              <a:t>felis</a:t>
            </a:r>
            <a:r>
              <a:rPr lang="en-GB" sz="1400" dirty="0">
                <a:latin typeface="Karla Light" panose="020B0004030503030003" pitchFamily="34" charset="-18"/>
              </a:rPr>
              <a:t> </a:t>
            </a:r>
            <a:r>
              <a:rPr lang="en-GB" sz="1400" dirty="0" err="1">
                <a:latin typeface="Karla Light" panose="020B0004030503030003" pitchFamily="34" charset="-18"/>
              </a:rPr>
              <a:t>eu</a:t>
            </a:r>
            <a:r>
              <a:rPr lang="en-GB" sz="1400" dirty="0">
                <a:latin typeface="Karla Light" panose="020B0004030503030003" pitchFamily="34" charset="-18"/>
              </a:rPr>
              <a:t> </a:t>
            </a:r>
            <a:r>
              <a:rPr lang="en-GB" sz="1400" dirty="0" err="1">
                <a:latin typeface="Karla Light" panose="020B0004030503030003" pitchFamily="34" charset="-18"/>
              </a:rPr>
              <a:t>dapibus</a:t>
            </a:r>
            <a:r>
              <a:rPr lang="en-GB" sz="1400" dirty="0">
                <a:latin typeface="Karla Light" panose="020B0004030503030003" pitchFamily="34" charset="-18"/>
              </a:rPr>
              <a:t> </a:t>
            </a:r>
            <a:r>
              <a:rPr lang="en-GB" sz="1400" dirty="0" err="1">
                <a:latin typeface="Karla Light" panose="020B0004030503030003" pitchFamily="34" charset="-18"/>
              </a:rPr>
              <a:t>feugiat</a:t>
            </a:r>
            <a:r>
              <a:rPr lang="en-GB" sz="1400" dirty="0">
                <a:latin typeface="Karla Light" panose="020B0004030503030003" pitchFamily="34" charset="-18"/>
              </a:rPr>
              <a:t>, </a:t>
            </a:r>
            <a:r>
              <a:rPr lang="en-GB" sz="1400" dirty="0" err="1">
                <a:latin typeface="Karla Light" panose="020B0004030503030003" pitchFamily="34" charset="-18"/>
              </a:rPr>
              <a:t>purus</a:t>
            </a:r>
            <a:r>
              <a:rPr lang="en-GB" sz="1400" dirty="0">
                <a:latin typeface="Karla Light" panose="020B0004030503030003" pitchFamily="34" charset="-18"/>
              </a:rPr>
              <a:t> </a:t>
            </a:r>
            <a:r>
              <a:rPr lang="en-GB" sz="1400" dirty="0" err="1">
                <a:latin typeface="Karla Light" panose="020B0004030503030003" pitchFamily="34" charset="-18"/>
              </a:rPr>
              <a:t>arcu</a:t>
            </a:r>
            <a:r>
              <a:rPr lang="en-GB" sz="1400" dirty="0">
                <a:latin typeface="Karla Light" panose="020B0004030503030003" pitchFamily="34" charset="-18"/>
              </a:rPr>
              <a:t> </a:t>
            </a:r>
            <a:r>
              <a:rPr lang="en-GB" sz="1400" dirty="0" err="1">
                <a:latin typeface="Karla Light" panose="020B0004030503030003" pitchFamily="34" charset="-18"/>
              </a:rPr>
              <a:t>ullamcorper</a:t>
            </a:r>
            <a:r>
              <a:rPr lang="en-GB" sz="1400" dirty="0">
                <a:latin typeface="Karla Light" panose="020B0004030503030003" pitchFamily="34" charset="-18"/>
              </a:rPr>
              <a:t> </a:t>
            </a:r>
            <a:r>
              <a:rPr lang="en-GB" sz="1400" dirty="0" err="1">
                <a:latin typeface="Karla Light" panose="020B0004030503030003" pitchFamily="34" charset="-18"/>
              </a:rPr>
              <a:t>est</a:t>
            </a:r>
            <a:r>
              <a:rPr lang="en-GB" sz="1400" dirty="0">
                <a:latin typeface="Karla Light" panose="020B0004030503030003" pitchFamily="34" charset="-18"/>
              </a:rPr>
              <a:t>, </a:t>
            </a:r>
            <a:r>
              <a:rPr lang="en-GB" sz="1400" dirty="0" err="1">
                <a:latin typeface="Karla Light" panose="020B0004030503030003" pitchFamily="34" charset="-18"/>
              </a:rPr>
              <a:t>ut</a:t>
            </a:r>
            <a:r>
              <a:rPr lang="en-GB" sz="1400" dirty="0">
                <a:latin typeface="Karla Light" panose="020B0004030503030003" pitchFamily="34" charset="-18"/>
              </a:rPr>
              <a:t> </a:t>
            </a:r>
            <a:r>
              <a:rPr lang="en-GB" sz="1400" dirty="0" err="1">
                <a:latin typeface="Karla Light" panose="020B0004030503030003" pitchFamily="34" charset="-18"/>
              </a:rPr>
              <a:t>accumsan</a:t>
            </a:r>
            <a:r>
              <a:rPr lang="en-GB" sz="1400" dirty="0">
                <a:latin typeface="Karla Light" panose="020B0004030503030003" pitchFamily="34" charset="-18"/>
              </a:rPr>
              <a:t> </a:t>
            </a:r>
            <a:r>
              <a:rPr lang="en-GB" sz="1400" dirty="0" err="1">
                <a:latin typeface="Karla Light" panose="020B0004030503030003" pitchFamily="34" charset="-18"/>
              </a:rPr>
              <a:t>nulla</a:t>
            </a:r>
            <a:r>
              <a:rPr lang="en-GB" sz="1400" dirty="0">
                <a:latin typeface="Karla Light" panose="020B0004030503030003" pitchFamily="34" charset="-18"/>
              </a:rPr>
              <a:t> </a:t>
            </a:r>
            <a:r>
              <a:rPr lang="en-GB" sz="1400" dirty="0" err="1">
                <a:latin typeface="Karla Light" panose="020B0004030503030003" pitchFamily="34" charset="-18"/>
              </a:rPr>
              <a:t>orci</a:t>
            </a:r>
            <a:r>
              <a:rPr lang="en-GB" sz="1400" dirty="0">
                <a:latin typeface="Karla Light" panose="020B0004030503030003" pitchFamily="34" charset="-18"/>
              </a:rPr>
              <a:t> nec </a:t>
            </a:r>
            <a:r>
              <a:rPr lang="en-GB" sz="1400" dirty="0" err="1">
                <a:latin typeface="Karla Light" panose="020B0004030503030003" pitchFamily="34" charset="-18"/>
              </a:rPr>
              <a:t>lacus</a:t>
            </a:r>
            <a:r>
              <a:rPr lang="en-GB" sz="1400" dirty="0">
                <a:latin typeface="Karla Light" panose="020B0004030503030003" pitchFamily="34" charset="-18"/>
              </a:rPr>
              <a:t>. Donec </a:t>
            </a:r>
            <a:r>
              <a:rPr lang="en-GB" sz="1400" dirty="0" err="1">
                <a:latin typeface="Karla Light" panose="020B0004030503030003" pitchFamily="34" charset="-18"/>
              </a:rPr>
              <a:t>eget</a:t>
            </a:r>
            <a:r>
              <a:rPr lang="en-GB" sz="1400" dirty="0">
                <a:latin typeface="Karla Light" panose="020B0004030503030003" pitchFamily="34" charset="-18"/>
              </a:rPr>
              <a:t> </a:t>
            </a:r>
            <a:r>
              <a:rPr lang="en-GB" sz="1400" dirty="0" err="1">
                <a:latin typeface="Karla Light" panose="020B0004030503030003" pitchFamily="34" charset="-18"/>
              </a:rPr>
              <a:t>nibh</a:t>
            </a:r>
            <a:r>
              <a:rPr lang="en-GB" sz="1400" dirty="0">
                <a:latin typeface="Karla Light" panose="020B0004030503030003" pitchFamily="34" charset="-18"/>
              </a:rPr>
              <a:t> magna. Donec ac </a:t>
            </a:r>
            <a:r>
              <a:rPr lang="en-GB" sz="1400" dirty="0" err="1">
                <a:latin typeface="Karla Light" panose="020B0004030503030003" pitchFamily="34" charset="-18"/>
              </a:rPr>
              <a:t>malesuada</a:t>
            </a:r>
            <a:r>
              <a:rPr lang="en-GB" sz="1400" dirty="0">
                <a:latin typeface="Karla Light" panose="020B0004030503030003" pitchFamily="34" charset="-18"/>
              </a:rPr>
              <a:t> </a:t>
            </a:r>
            <a:r>
              <a:rPr lang="en-GB" sz="1400" dirty="0" err="1">
                <a:latin typeface="Karla Light" panose="020B0004030503030003" pitchFamily="34" charset="-18"/>
              </a:rPr>
              <a:t>neque</a:t>
            </a:r>
            <a:r>
              <a:rPr lang="en-GB" sz="1400" dirty="0">
                <a:latin typeface="Karla Light" panose="020B0004030503030003" pitchFamily="34" charset="-18"/>
              </a:rPr>
              <a:t>, </a:t>
            </a:r>
            <a:r>
              <a:rPr lang="en-GB" sz="1400" dirty="0" err="1">
                <a:latin typeface="Karla Light" panose="020B0004030503030003" pitchFamily="34" charset="-18"/>
              </a:rPr>
              <a:t>sed</a:t>
            </a:r>
            <a:r>
              <a:rPr lang="en-GB" sz="1400" dirty="0">
                <a:latin typeface="Karla Light" panose="020B0004030503030003" pitchFamily="34" charset="-18"/>
              </a:rPr>
              <a:t> pharetra </a:t>
            </a:r>
            <a:r>
              <a:rPr lang="en-GB" sz="1400" dirty="0" err="1">
                <a:latin typeface="Karla Light" panose="020B0004030503030003" pitchFamily="34" charset="-18"/>
              </a:rPr>
              <a:t>nulla</a:t>
            </a:r>
            <a:r>
              <a:rPr lang="en-GB" sz="1400" dirty="0">
                <a:latin typeface="Karla Light" panose="020B0004030503030003" pitchFamily="34" charset="-18"/>
              </a:rPr>
              <a:t>. Nulla </a:t>
            </a:r>
            <a:r>
              <a:rPr lang="en-GB" sz="1400" dirty="0" err="1">
                <a:latin typeface="Karla Light" panose="020B0004030503030003" pitchFamily="34" charset="-18"/>
              </a:rPr>
              <a:t>facilisi</a:t>
            </a:r>
            <a:r>
              <a:rPr lang="en-GB" sz="1400" dirty="0">
                <a:latin typeface="Karla Light" panose="020B0004030503030003" pitchFamily="34" charset="-18"/>
              </a:rPr>
              <a:t>. Sed </a:t>
            </a:r>
            <a:r>
              <a:rPr lang="en-GB" sz="1400" dirty="0" err="1">
                <a:latin typeface="Karla Light" panose="020B0004030503030003" pitchFamily="34" charset="-18"/>
              </a:rPr>
              <a:t>quis</a:t>
            </a:r>
            <a:r>
              <a:rPr lang="en-GB" sz="1400" dirty="0">
                <a:latin typeface="Karla Light" panose="020B0004030503030003" pitchFamily="34" charset="-18"/>
              </a:rPr>
              <a:t> </a:t>
            </a:r>
            <a:r>
              <a:rPr lang="en-GB" sz="1400" dirty="0" err="1">
                <a:latin typeface="Karla Light" panose="020B0004030503030003" pitchFamily="34" charset="-18"/>
              </a:rPr>
              <a:t>scelerisque</a:t>
            </a:r>
            <a:r>
              <a:rPr lang="en-GB" sz="1400" dirty="0">
                <a:latin typeface="Karla Light" panose="020B0004030503030003" pitchFamily="34" charset="-18"/>
              </a:rPr>
              <a:t> eros. Mauris </a:t>
            </a:r>
            <a:r>
              <a:rPr lang="en-GB" sz="1400" dirty="0" err="1">
                <a:latin typeface="Karla Light" panose="020B0004030503030003" pitchFamily="34" charset="-18"/>
              </a:rPr>
              <a:t>finibus</a:t>
            </a:r>
            <a:r>
              <a:rPr lang="en-GB" sz="1400" dirty="0">
                <a:latin typeface="Karla Light" panose="020B0004030503030003" pitchFamily="34" charset="-18"/>
              </a:rPr>
              <a:t> </a:t>
            </a:r>
            <a:r>
              <a:rPr lang="en-GB" sz="1400" dirty="0" err="1">
                <a:latin typeface="Karla Light" panose="020B0004030503030003" pitchFamily="34" charset="-18"/>
              </a:rPr>
              <a:t>enim</a:t>
            </a:r>
            <a:r>
              <a:rPr lang="en-GB" sz="1400" dirty="0">
                <a:latin typeface="Karla Light" panose="020B0004030503030003" pitchFamily="34" charset="-18"/>
              </a:rPr>
              <a:t> a </a:t>
            </a:r>
            <a:r>
              <a:rPr lang="en-GB" sz="1400" dirty="0" err="1">
                <a:latin typeface="Karla Light" panose="020B0004030503030003" pitchFamily="34" charset="-18"/>
              </a:rPr>
              <a:t>erat</a:t>
            </a:r>
            <a:r>
              <a:rPr lang="en-GB" sz="1400" dirty="0">
                <a:latin typeface="Karla Light" panose="020B0004030503030003" pitchFamily="34" charset="-18"/>
              </a:rPr>
              <a:t> </a:t>
            </a:r>
            <a:r>
              <a:rPr lang="en-GB" sz="1400" dirty="0" err="1">
                <a:latin typeface="Karla Light" panose="020B0004030503030003" pitchFamily="34" charset="-18"/>
              </a:rPr>
              <a:t>commodo</a:t>
            </a:r>
            <a:r>
              <a:rPr lang="en-GB" sz="1400" dirty="0">
                <a:latin typeface="Karla Light" panose="020B0004030503030003" pitchFamily="34" charset="-18"/>
              </a:rPr>
              <a:t>, </a:t>
            </a:r>
            <a:r>
              <a:rPr lang="en-GB" sz="1400" dirty="0" err="1">
                <a:latin typeface="Karla Light" panose="020B0004030503030003" pitchFamily="34" charset="-18"/>
              </a:rPr>
              <a:t>vel</a:t>
            </a:r>
            <a:r>
              <a:rPr lang="en-GB" sz="1400" dirty="0">
                <a:latin typeface="Karla Light" panose="020B0004030503030003" pitchFamily="34" charset="-18"/>
              </a:rPr>
              <a:t> </a:t>
            </a:r>
            <a:r>
              <a:rPr lang="en-GB" sz="1400" dirty="0" err="1">
                <a:latin typeface="Karla Light" panose="020B0004030503030003" pitchFamily="34" charset="-18"/>
              </a:rPr>
              <a:t>consequat</a:t>
            </a:r>
            <a:r>
              <a:rPr lang="en-GB" sz="1400" dirty="0">
                <a:latin typeface="Karla Light" panose="020B0004030503030003" pitchFamily="34" charset="-18"/>
              </a:rPr>
              <a:t> </a:t>
            </a:r>
            <a:r>
              <a:rPr lang="en-GB" sz="1400" dirty="0" err="1">
                <a:latin typeface="Karla Light" panose="020B0004030503030003" pitchFamily="34" charset="-18"/>
              </a:rPr>
              <a:t>purus</a:t>
            </a:r>
            <a:r>
              <a:rPr lang="en-GB" sz="1400" dirty="0">
                <a:latin typeface="Karla Light" panose="020B0004030503030003" pitchFamily="34" charset="-18"/>
              </a:rPr>
              <a:t> </a:t>
            </a:r>
            <a:r>
              <a:rPr lang="en-GB" sz="1400" dirty="0" err="1">
                <a:latin typeface="Karla Light" panose="020B0004030503030003" pitchFamily="34" charset="-18"/>
              </a:rPr>
              <a:t>faucibus</a:t>
            </a:r>
            <a:r>
              <a:rPr lang="en-GB" sz="1400" dirty="0">
                <a:latin typeface="Karla Light" panose="020B0004030503030003" pitchFamily="34" charset="-18"/>
              </a:rPr>
              <a:t>. Aenean </a:t>
            </a:r>
            <a:r>
              <a:rPr lang="en-GB" sz="1400" dirty="0" err="1">
                <a:latin typeface="Karla Light" panose="020B0004030503030003" pitchFamily="34" charset="-18"/>
              </a:rPr>
              <a:t>sed</a:t>
            </a:r>
            <a:r>
              <a:rPr lang="en-GB" sz="1400" dirty="0">
                <a:latin typeface="Karla Light" panose="020B0004030503030003" pitchFamily="34" charset="-18"/>
              </a:rPr>
              <a:t> </a:t>
            </a:r>
            <a:r>
              <a:rPr lang="en-GB" sz="1400" dirty="0" err="1">
                <a:latin typeface="Karla Light" panose="020B0004030503030003" pitchFamily="34" charset="-18"/>
              </a:rPr>
              <a:t>rhoncus</a:t>
            </a:r>
            <a:r>
              <a:rPr lang="en-GB" sz="1400" dirty="0">
                <a:latin typeface="Karla Light" panose="020B0004030503030003" pitchFamily="34" charset="-18"/>
              </a:rPr>
              <a:t> </a:t>
            </a:r>
            <a:r>
              <a:rPr lang="en-GB" sz="1400" dirty="0" err="1">
                <a:latin typeface="Karla Light" panose="020B0004030503030003" pitchFamily="34" charset="-18"/>
              </a:rPr>
              <a:t>lectus</a:t>
            </a:r>
            <a:r>
              <a:rPr lang="en-GB" sz="1400" dirty="0">
                <a:latin typeface="Karla Light" panose="020B0004030503030003" pitchFamily="34" charset="-18"/>
              </a:rPr>
              <a:t>.</a:t>
            </a:r>
          </a:p>
          <a:p>
            <a:endParaRPr lang="en-GB" sz="1400" dirty="0">
              <a:latin typeface="Karla Light" panose="020B0004030503030003" pitchFamily="34" charset="-18"/>
            </a:endParaRPr>
          </a:p>
          <a:p>
            <a:r>
              <a:rPr lang="en-GB" sz="1400" dirty="0" err="1">
                <a:latin typeface="Karla Light" panose="020B0004030503030003" pitchFamily="34" charset="-18"/>
              </a:rPr>
              <a:t>Nullam</a:t>
            </a:r>
            <a:r>
              <a:rPr lang="en-GB" sz="1400" dirty="0">
                <a:latin typeface="Karla Light" panose="020B0004030503030003" pitchFamily="34" charset="-18"/>
              </a:rPr>
              <a:t> maximus </a:t>
            </a:r>
            <a:r>
              <a:rPr lang="en-GB" sz="1400" dirty="0" err="1">
                <a:latin typeface="Karla Light" panose="020B0004030503030003" pitchFamily="34" charset="-18"/>
              </a:rPr>
              <a:t>nisl</a:t>
            </a:r>
            <a:r>
              <a:rPr lang="en-GB" sz="1400" dirty="0">
                <a:latin typeface="Karla Light" panose="020B0004030503030003" pitchFamily="34" charset="-18"/>
              </a:rPr>
              <a:t> a </a:t>
            </a:r>
            <a:r>
              <a:rPr lang="en-GB" sz="1400" dirty="0" err="1">
                <a:latin typeface="Karla Light" panose="020B0004030503030003" pitchFamily="34" charset="-18"/>
              </a:rPr>
              <a:t>nibh</a:t>
            </a:r>
            <a:r>
              <a:rPr lang="en-GB" sz="1400" dirty="0">
                <a:latin typeface="Karla Light" panose="020B0004030503030003" pitchFamily="34" charset="-18"/>
              </a:rPr>
              <a:t> </a:t>
            </a:r>
            <a:r>
              <a:rPr lang="en-GB" sz="1400" dirty="0" err="1">
                <a:latin typeface="Karla Light" panose="020B0004030503030003" pitchFamily="34" charset="-18"/>
              </a:rPr>
              <a:t>efficitur</a:t>
            </a:r>
            <a:r>
              <a:rPr lang="en-GB" sz="1400" dirty="0">
                <a:latin typeface="Karla Light" panose="020B0004030503030003" pitchFamily="34" charset="-18"/>
              </a:rPr>
              <a:t> </a:t>
            </a:r>
            <a:r>
              <a:rPr lang="en-GB" sz="1400" dirty="0" err="1">
                <a:latin typeface="Karla Light" panose="020B0004030503030003" pitchFamily="34" charset="-18"/>
              </a:rPr>
              <a:t>pellentesque</a:t>
            </a:r>
            <a:r>
              <a:rPr lang="en-GB" sz="1400" dirty="0">
                <a:latin typeface="Karla Light" panose="020B0004030503030003" pitchFamily="34" charset="-18"/>
              </a:rPr>
              <a:t>. Maecenas vestibulum </a:t>
            </a:r>
            <a:r>
              <a:rPr lang="en-GB" sz="1400" dirty="0" err="1">
                <a:latin typeface="Karla Light" panose="020B0004030503030003" pitchFamily="34" charset="-18"/>
              </a:rPr>
              <a:t>blandit</a:t>
            </a:r>
            <a:r>
              <a:rPr lang="en-GB" sz="1400" dirty="0">
                <a:latin typeface="Karla Light" panose="020B0004030503030003" pitchFamily="34" charset="-18"/>
              </a:rPr>
              <a:t> </a:t>
            </a:r>
            <a:r>
              <a:rPr lang="en-GB" sz="1400" dirty="0" err="1">
                <a:latin typeface="Karla Light" panose="020B0004030503030003" pitchFamily="34" charset="-18"/>
              </a:rPr>
              <a:t>molestie</a:t>
            </a:r>
            <a:r>
              <a:rPr lang="en-GB" sz="1400" dirty="0">
                <a:latin typeface="Karla Light" panose="020B0004030503030003" pitchFamily="34" charset="-18"/>
              </a:rPr>
              <a:t>. </a:t>
            </a:r>
          </a:p>
        </p:txBody>
      </p:sp>
    </p:spTree>
    <p:extLst>
      <p:ext uri="{BB962C8B-B14F-4D97-AF65-F5344CB8AC3E}">
        <p14:creationId xmlns:p14="http://schemas.microsoft.com/office/powerpoint/2010/main" val="2777081771"/>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BD0024-0961-AFFF-E706-65F9DD33AA41}"/>
            </a:ext>
          </a:extLst>
        </p:cNvPr>
        <p:cNvGrpSpPr/>
        <p:nvPr/>
      </p:nvGrpSpPr>
      <p:grpSpPr>
        <a:xfrm>
          <a:off x="0" y="0"/>
          <a:ext cx="0" cy="0"/>
          <a:chOff x="0" y="0"/>
          <a:chExt cx="0" cy="0"/>
        </a:xfrm>
      </p:grpSpPr>
      <p:sp>
        <p:nvSpPr>
          <p:cNvPr id="2" name="Prostokąt 1">
            <a:extLst>
              <a:ext uri="{FF2B5EF4-FFF2-40B4-BE49-F238E27FC236}">
                <a16:creationId xmlns:a16="http://schemas.microsoft.com/office/drawing/2014/main" id="{3B613994-EDCD-560E-F028-0DD6D112D188}"/>
              </a:ext>
            </a:extLst>
          </p:cNvPr>
          <p:cNvSpPr>
            <a:spLocks noGrp="1" noRot="1" noMove="1" noResize="1" noEditPoints="1" noAdjustHandles="1" noChangeArrowheads="1" noChangeShapeType="1"/>
          </p:cNvSpPr>
          <p:nvPr/>
        </p:nvSpPr>
        <p:spPr>
          <a:xfrm>
            <a:off x="0" y="0"/>
            <a:ext cx="12192000" cy="6858000"/>
          </a:xfrm>
          <a:prstGeom prst="rect">
            <a:avLst/>
          </a:prstGeom>
          <a:solidFill>
            <a:srgbClr val="F5F3E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4" name="Grafika 3">
            <a:extLst>
              <a:ext uri="{FF2B5EF4-FFF2-40B4-BE49-F238E27FC236}">
                <a16:creationId xmlns:a16="http://schemas.microsoft.com/office/drawing/2014/main" id="{96EE968A-0553-B579-ABB5-EF84B43BBCE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39282" y="454971"/>
            <a:ext cx="1930399" cy="2277758"/>
          </a:xfrm>
          <a:prstGeom prst="rect">
            <a:avLst/>
          </a:prstGeom>
        </p:spPr>
      </p:pic>
      <p:sp>
        <p:nvSpPr>
          <p:cNvPr id="6" name="Picture Placeholder 1">
            <a:extLst>
              <a:ext uri="{FF2B5EF4-FFF2-40B4-BE49-F238E27FC236}">
                <a16:creationId xmlns:a16="http://schemas.microsoft.com/office/drawing/2014/main" id="{2B050CBC-E56E-CA36-79A0-85B9A9040D2B}"/>
              </a:ext>
            </a:extLst>
          </p:cNvPr>
          <p:cNvSpPr>
            <a:spLocks noGrp="1"/>
          </p:cNvSpPr>
          <p:nvPr>
            <p:ph type="pic" sz="quarter" idx="10"/>
          </p:nvPr>
        </p:nvSpPr>
        <p:spPr>
          <a:xfrm>
            <a:off x="0" y="3543300"/>
            <a:ext cx="12192000" cy="3314700"/>
          </a:xfrm>
        </p:spPr>
        <p:txBody>
          <a:bodyPr/>
          <a:lstStyle/>
          <a:p>
            <a:endParaRPr lang="pl-PL"/>
          </a:p>
        </p:txBody>
      </p:sp>
      <p:sp>
        <p:nvSpPr>
          <p:cNvPr id="8" name="Tytuł 1">
            <a:extLst>
              <a:ext uri="{FF2B5EF4-FFF2-40B4-BE49-F238E27FC236}">
                <a16:creationId xmlns:a16="http://schemas.microsoft.com/office/drawing/2014/main" id="{5B3EDDE7-ABE5-A1F5-0E8F-ED8BB9A31D15}"/>
              </a:ext>
            </a:extLst>
          </p:cNvPr>
          <p:cNvSpPr txBox="1">
            <a:spLocks/>
          </p:cNvSpPr>
          <p:nvPr/>
        </p:nvSpPr>
        <p:spPr>
          <a:xfrm>
            <a:off x="608885" y="653422"/>
            <a:ext cx="4832439" cy="59577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l-PL" sz="4500" dirty="0">
                <a:solidFill>
                  <a:srgbClr val="0F4425"/>
                </a:solidFill>
                <a:latin typeface="Host Grotesk Medium" panose="020B0504030402000203" pitchFamily="34" charset="-18"/>
              </a:rPr>
              <a:t>Photo </a:t>
            </a:r>
            <a:r>
              <a:rPr lang="pl-PL" sz="4500" dirty="0" err="1">
                <a:solidFill>
                  <a:srgbClr val="0F4425"/>
                </a:solidFill>
                <a:latin typeface="Host Grotesk Medium" panose="020B0504030402000203" pitchFamily="34" charset="-18"/>
              </a:rPr>
              <a:t>Slide</a:t>
            </a:r>
            <a:r>
              <a:rPr lang="pl-PL" sz="4500" dirty="0">
                <a:solidFill>
                  <a:srgbClr val="0F4425"/>
                </a:solidFill>
                <a:latin typeface="Host Grotesk Medium" panose="020B0504030402000203" pitchFamily="34" charset="-18"/>
              </a:rPr>
              <a:t> </a:t>
            </a:r>
            <a:r>
              <a:rPr lang="pl-PL" sz="4500" dirty="0" err="1">
                <a:solidFill>
                  <a:srgbClr val="0F4425"/>
                </a:solidFill>
                <a:latin typeface="Host Grotesk Medium" panose="020B0504030402000203" pitchFamily="34" charset="-18"/>
              </a:rPr>
              <a:t>Title</a:t>
            </a:r>
            <a:endParaRPr lang="pl-PL" sz="4500" dirty="0">
              <a:solidFill>
                <a:srgbClr val="0F4425"/>
              </a:solidFill>
              <a:latin typeface="Host Grotesk Medium" panose="020B0504030402000203" pitchFamily="34" charset="-18"/>
            </a:endParaRPr>
          </a:p>
        </p:txBody>
      </p:sp>
      <p:sp>
        <p:nvSpPr>
          <p:cNvPr id="10" name="pole tekstowe 9">
            <a:extLst>
              <a:ext uri="{FF2B5EF4-FFF2-40B4-BE49-F238E27FC236}">
                <a16:creationId xmlns:a16="http://schemas.microsoft.com/office/drawing/2014/main" id="{29E77ABB-191A-45D2-5B87-4272971B0892}"/>
              </a:ext>
            </a:extLst>
          </p:cNvPr>
          <p:cNvSpPr txBox="1">
            <a:spLocks/>
          </p:cNvSpPr>
          <p:nvPr/>
        </p:nvSpPr>
        <p:spPr>
          <a:xfrm>
            <a:off x="608885" y="1530284"/>
            <a:ext cx="7531815" cy="1384995"/>
          </a:xfrm>
          <a:prstGeom prst="rect">
            <a:avLst/>
          </a:prstGeom>
          <a:noFill/>
        </p:spPr>
        <p:txBody>
          <a:bodyPr wrap="square" rtlCol="0">
            <a:spAutoFit/>
          </a:bodyPr>
          <a:lstStyle/>
          <a:p>
            <a:r>
              <a:rPr lang="en-GB" sz="1400" dirty="0">
                <a:latin typeface="Karla Light" panose="020B0004030503030003" pitchFamily="34" charset="-18"/>
              </a:rPr>
              <a:t>Vestibulum </a:t>
            </a:r>
            <a:r>
              <a:rPr lang="en-GB" sz="1400" dirty="0" err="1">
                <a:latin typeface="Karla Light" panose="020B0004030503030003" pitchFamily="34" charset="-18"/>
              </a:rPr>
              <a:t>ultricies</a:t>
            </a:r>
            <a:r>
              <a:rPr lang="en-GB" sz="1400" dirty="0">
                <a:latin typeface="Karla Light" panose="020B0004030503030003" pitchFamily="34" charset="-18"/>
              </a:rPr>
              <a:t>, </a:t>
            </a:r>
            <a:r>
              <a:rPr lang="en-GB" sz="1400" dirty="0" err="1">
                <a:latin typeface="Karla Light" panose="020B0004030503030003" pitchFamily="34" charset="-18"/>
              </a:rPr>
              <a:t>felis</a:t>
            </a:r>
            <a:r>
              <a:rPr lang="en-GB" sz="1400" dirty="0">
                <a:latin typeface="Karla Light" panose="020B0004030503030003" pitchFamily="34" charset="-18"/>
              </a:rPr>
              <a:t> </a:t>
            </a:r>
            <a:r>
              <a:rPr lang="en-GB" sz="1400" dirty="0" err="1">
                <a:latin typeface="Karla Light" panose="020B0004030503030003" pitchFamily="34" charset="-18"/>
              </a:rPr>
              <a:t>eu</a:t>
            </a:r>
            <a:r>
              <a:rPr lang="en-GB" sz="1400" dirty="0">
                <a:latin typeface="Karla Light" panose="020B0004030503030003" pitchFamily="34" charset="-18"/>
              </a:rPr>
              <a:t> </a:t>
            </a:r>
            <a:r>
              <a:rPr lang="en-GB" sz="1400" dirty="0" err="1">
                <a:latin typeface="Karla Light" panose="020B0004030503030003" pitchFamily="34" charset="-18"/>
              </a:rPr>
              <a:t>dapibus</a:t>
            </a:r>
            <a:r>
              <a:rPr lang="en-GB" sz="1400" dirty="0">
                <a:latin typeface="Karla Light" panose="020B0004030503030003" pitchFamily="34" charset="-18"/>
              </a:rPr>
              <a:t> </a:t>
            </a:r>
            <a:r>
              <a:rPr lang="en-GB" sz="1400" dirty="0" err="1">
                <a:latin typeface="Karla Light" panose="020B0004030503030003" pitchFamily="34" charset="-18"/>
              </a:rPr>
              <a:t>feugiat</a:t>
            </a:r>
            <a:r>
              <a:rPr lang="en-GB" sz="1400" dirty="0">
                <a:latin typeface="Karla Light" panose="020B0004030503030003" pitchFamily="34" charset="-18"/>
              </a:rPr>
              <a:t>, </a:t>
            </a:r>
            <a:r>
              <a:rPr lang="en-GB" sz="1400" dirty="0" err="1">
                <a:latin typeface="Karla Light" panose="020B0004030503030003" pitchFamily="34" charset="-18"/>
              </a:rPr>
              <a:t>purus</a:t>
            </a:r>
            <a:r>
              <a:rPr lang="en-GB" sz="1400" dirty="0">
                <a:latin typeface="Karla Light" panose="020B0004030503030003" pitchFamily="34" charset="-18"/>
              </a:rPr>
              <a:t> </a:t>
            </a:r>
            <a:r>
              <a:rPr lang="en-GB" sz="1400" dirty="0" err="1">
                <a:latin typeface="Karla Light" panose="020B0004030503030003" pitchFamily="34" charset="-18"/>
              </a:rPr>
              <a:t>arcu</a:t>
            </a:r>
            <a:r>
              <a:rPr lang="en-GB" sz="1400" dirty="0">
                <a:latin typeface="Karla Light" panose="020B0004030503030003" pitchFamily="34" charset="-18"/>
              </a:rPr>
              <a:t> </a:t>
            </a:r>
            <a:r>
              <a:rPr lang="en-GB" sz="1400" dirty="0" err="1">
                <a:latin typeface="Karla Light" panose="020B0004030503030003" pitchFamily="34" charset="-18"/>
              </a:rPr>
              <a:t>ullamcorper</a:t>
            </a:r>
            <a:r>
              <a:rPr lang="en-GB" sz="1400" dirty="0">
                <a:latin typeface="Karla Light" panose="020B0004030503030003" pitchFamily="34" charset="-18"/>
              </a:rPr>
              <a:t> </a:t>
            </a:r>
            <a:r>
              <a:rPr lang="en-GB" sz="1400" dirty="0" err="1">
                <a:latin typeface="Karla Light" panose="020B0004030503030003" pitchFamily="34" charset="-18"/>
              </a:rPr>
              <a:t>est</a:t>
            </a:r>
            <a:r>
              <a:rPr lang="en-GB" sz="1400" dirty="0">
                <a:latin typeface="Karla Light" panose="020B0004030503030003" pitchFamily="34" charset="-18"/>
              </a:rPr>
              <a:t>, </a:t>
            </a:r>
            <a:r>
              <a:rPr lang="en-GB" sz="1400" dirty="0" err="1">
                <a:latin typeface="Karla Light" panose="020B0004030503030003" pitchFamily="34" charset="-18"/>
              </a:rPr>
              <a:t>ut</a:t>
            </a:r>
            <a:r>
              <a:rPr lang="en-GB" sz="1400" dirty="0">
                <a:latin typeface="Karla Light" panose="020B0004030503030003" pitchFamily="34" charset="-18"/>
              </a:rPr>
              <a:t> </a:t>
            </a:r>
            <a:r>
              <a:rPr lang="en-GB" sz="1400" dirty="0" err="1">
                <a:latin typeface="Karla Light" panose="020B0004030503030003" pitchFamily="34" charset="-18"/>
              </a:rPr>
              <a:t>accumsan</a:t>
            </a:r>
            <a:r>
              <a:rPr lang="en-GB" sz="1400" dirty="0">
                <a:latin typeface="Karla Light" panose="020B0004030503030003" pitchFamily="34" charset="-18"/>
              </a:rPr>
              <a:t> </a:t>
            </a:r>
            <a:r>
              <a:rPr lang="en-GB" sz="1400" dirty="0" err="1">
                <a:latin typeface="Karla Light" panose="020B0004030503030003" pitchFamily="34" charset="-18"/>
              </a:rPr>
              <a:t>nulla</a:t>
            </a:r>
            <a:r>
              <a:rPr lang="en-GB" sz="1400" dirty="0">
                <a:latin typeface="Karla Light" panose="020B0004030503030003" pitchFamily="34" charset="-18"/>
              </a:rPr>
              <a:t> </a:t>
            </a:r>
            <a:r>
              <a:rPr lang="en-GB" sz="1400" dirty="0" err="1">
                <a:latin typeface="Karla Light" panose="020B0004030503030003" pitchFamily="34" charset="-18"/>
              </a:rPr>
              <a:t>orci</a:t>
            </a:r>
            <a:r>
              <a:rPr lang="en-GB" sz="1400" dirty="0">
                <a:latin typeface="Karla Light" panose="020B0004030503030003" pitchFamily="34" charset="-18"/>
              </a:rPr>
              <a:t> nec </a:t>
            </a:r>
            <a:r>
              <a:rPr lang="en-GB" sz="1400" dirty="0" err="1">
                <a:latin typeface="Karla Light" panose="020B0004030503030003" pitchFamily="34" charset="-18"/>
              </a:rPr>
              <a:t>lacus</a:t>
            </a:r>
            <a:r>
              <a:rPr lang="en-GB" sz="1400" dirty="0">
                <a:latin typeface="Karla Light" panose="020B0004030503030003" pitchFamily="34" charset="-18"/>
              </a:rPr>
              <a:t>. Donec </a:t>
            </a:r>
            <a:r>
              <a:rPr lang="en-GB" sz="1400" dirty="0" err="1">
                <a:latin typeface="Karla Light" panose="020B0004030503030003" pitchFamily="34" charset="-18"/>
              </a:rPr>
              <a:t>eget</a:t>
            </a:r>
            <a:r>
              <a:rPr lang="en-GB" sz="1400" dirty="0">
                <a:latin typeface="Karla Light" panose="020B0004030503030003" pitchFamily="34" charset="-18"/>
              </a:rPr>
              <a:t> </a:t>
            </a:r>
            <a:r>
              <a:rPr lang="en-GB" sz="1400" dirty="0" err="1">
                <a:latin typeface="Karla Light" panose="020B0004030503030003" pitchFamily="34" charset="-18"/>
              </a:rPr>
              <a:t>nibh</a:t>
            </a:r>
            <a:r>
              <a:rPr lang="en-GB" sz="1400" dirty="0">
                <a:latin typeface="Karla Light" panose="020B0004030503030003" pitchFamily="34" charset="-18"/>
              </a:rPr>
              <a:t> magna. Donec ac </a:t>
            </a:r>
            <a:r>
              <a:rPr lang="en-GB" sz="1400" dirty="0" err="1">
                <a:latin typeface="Karla Light" panose="020B0004030503030003" pitchFamily="34" charset="-18"/>
              </a:rPr>
              <a:t>malesuada</a:t>
            </a:r>
            <a:r>
              <a:rPr lang="en-GB" sz="1400" dirty="0">
                <a:latin typeface="Karla Light" panose="020B0004030503030003" pitchFamily="34" charset="-18"/>
              </a:rPr>
              <a:t> </a:t>
            </a:r>
            <a:r>
              <a:rPr lang="en-GB" sz="1400" dirty="0" err="1">
                <a:latin typeface="Karla Light" panose="020B0004030503030003" pitchFamily="34" charset="-18"/>
              </a:rPr>
              <a:t>neque</a:t>
            </a:r>
            <a:r>
              <a:rPr lang="en-GB" sz="1400" dirty="0">
                <a:latin typeface="Karla Light" panose="020B0004030503030003" pitchFamily="34" charset="-18"/>
              </a:rPr>
              <a:t>, </a:t>
            </a:r>
            <a:r>
              <a:rPr lang="en-GB" sz="1400" dirty="0" err="1">
                <a:latin typeface="Karla Light" panose="020B0004030503030003" pitchFamily="34" charset="-18"/>
              </a:rPr>
              <a:t>sed</a:t>
            </a:r>
            <a:r>
              <a:rPr lang="en-GB" sz="1400" dirty="0">
                <a:latin typeface="Karla Light" panose="020B0004030503030003" pitchFamily="34" charset="-18"/>
              </a:rPr>
              <a:t> pharetra </a:t>
            </a:r>
            <a:r>
              <a:rPr lang="en-GB" sz="1400" dirty="0" err="1">
                <a:latin typeface="Karla Light" panose="020B0004030503030003" pitchFamily="34" charset="-18"/>
              </a:rPr>
              <a:t>nulla</a:t>
            </a:r>
            <a:r>
              <a:rPr lang="en-GB" sz="1400" dirty="0">
                <a:latin typeface="Karla Light" panose="020B0004030503030003" pitchFamily="34" charset="-18"/>
              </a:rPr>
              <a:t>. Nulla </a:t>
            </a:r>
            <a:r>
              <a:rPr lang="en-GB" sz="1400" dirty="0" err="1">
                <a:latin typeface="Karla Light" panose="020B0004030503030003" pitchFamily="34" charset="-18"/>
              </a:rPr>
              <a:t>facilisi</a:t>
            </a:r>
            <a:r>
              <a:rPr lang="en-GB" sz="1400" dirty="0">
                <a:latin typeface="Karla Light" panose="020B0004030503030003" pitchFamily="34" charset="-18"/>
              </a:rPr>
              <a:t>. Sed </a:t>
            </a:r>
            <a:r>
              <a:rPr lang="en-GB" sz="1400" dirty="0" err="1">
                <a:latin typeface="Karla Light" panose="020B0004030503030003" pitchFamily="34" charset="-18"/>
              </a:rPr>
              <a:t>quis</a:t>
            </a:r>
            <a:r>
              <a:rPr lang="en-GB" sz="1400" dirty="0">
                <a:latin typeface="Karla Light" panose="020B0004030503030003" pitchFamily="34" charset="-18"/>
              </a:rPr>
              <a:t> </a:t>
            </a:r>
            <a:r>
              <a:rPr lang="en-GB" sz="1400" dirty="0" err="1">
                <a:latin typeface="Karla Light" panose="020B0004030503030003" pitchFamily="34" charset="-18"/>
              </a:rPr>
              <a:t>scelerisque</a:t>
            </a:r>
            <a:r>
              <a:rPr lang="en-GB" sz="1400" dirty="0">
                <a:latin typeface="Karla Light" panose="020B0004030503030003" pitchFamily="34" charset="-18"/>
              </a:rPr>
              <a:t> eros. Mauris </a:t>
            </a:r>
            <a:r>
              <a:rPr lang="en-GB" sz="1400" dirty="0" err="1">
                <a:latin typeface="Karla Light" panose="020B0004030503030003" pitchFamily="34" charset="-18"/>
              </a:rPr>
              <a:t>finibus</a:t>
            </a:r>
            <a:r>
              <a:rPr lang="en-GB" sz="1400" dirty="0">
                <a:latin typeface="Karla Light" panose="020B0004030503030003" pitchFamily="34" charset="-18"/>
              </a:rPr>
              <a:t> </a:t>
            </a:r>
            <a:r>
              <a:rPr lang="en-GB" sz="1400" dirty="0" err="1">
                <a:latin typeface="Karla Light" panose="020B0004030503030003" pitchFamily="34" charset="-18"/>
              </a:rPr>
              <a:t>enim</a:t>
            </a:r>
            <a:r>
              <a:rPr lang="en-GB" sz="1400" dirty="0">
                <a:latin typeface="Karla Light" panose="020B0004030503030003" pitchFamily="34" charset="-18"/>
              </a:rPr>
              <a:t> a </a:t>
            </a:r>
            <a:r>
              <a:rPr lang="en-GB" sz="1400" dirty="0" err="1">
                <a:latin typeface="Karla Light" panose="020B0004030503030003" pitchFamily="34" charset="-18"/>
              </a:rPr>
              <a:t>erat</a:t>
            </a:r>
            <a:r>
              <a:rPr lang="en-GB" sz="1400" dirty="0">
                <a:latin typeface="Karla Light" panose="020B0004030503030003" pitchFamily="34" charset="-18"/>
              </a:rPr>
              <a:t> </a:t>
            </a:r>
            <a:r>
              <a:rPr lang="en-GB" sz="1400" dirty="0" err="1">
                <a:latin typeface="Karla Light" panose="020B0004030503030003" pitchFamily="34" charset="-18"/>
              </a:rPr>
              <a:t>commodo</a:t>
            </a:r>
            <a:r>
              <a:rPr lang="en-GB" sz="1400" dirty="0">
                <a:latin typeface="Karla Light" panose="020B0004030503030003" pitchFamily="34" charset="-18"/>
              </a:rPr>
              <a:t>, </a:t>
            </a:r>
            <a:r>
              <a:rPr lang="en-GB" sz="1400" dirty="0" err="1">
                <a:latin typeface="Karla Light" panose="020B0004030503030003" pitchFamily="34" charset="-18"/>
              </a:rPr>
              <a:t>vel</a:t>
            </a:r>
            <a:r>
              <a:rPr lang="en-GB" sz="1400" dirty="0">
                <a:latin typeface="Karla Light" panose="020B0004030503030003" pitchFamily="34" charset="-18"/>
              </a:rPr>
              <a:t> </a:t>
            </a:r>
            <a:r>
              <a:rPr lang="en-GB" sz="1400" dirty="0" err="1">
                <a:latin typeface="Karla Light" panose="020B0004030503030003" pitchFamily="34" charset="-18"/>
              </a:rPr>
              <a:t>consequat</a:t>
            </a:r>
            <a:r>
              <a:rPr lang="en-GB" sz="1400" dirty="0">
                <a:latin typeface="Karla Light" panose="020B0004030503030003" pitchFamily="34" charset="-18"/>
              </a:rPr>
              <a:t> </a:t>
            </a:r>
            <a:r>
              <a:rPr lang="en-GB" sz="1400" dirty="0" err="1">
                <a:latin typeface="Karla Light" panose="020B0004030503030003" pitchFamily="34" charset="-18"/>
              </a:rPr>
              <a:t>purus</a:t>
            </a:r>
            <a:r>
              <a:rPr lang="en-GB" sz="1400" dirty="0">
                <a:latin typeface="Karla Light" panose="020B0004030503030003" pitchFamily="34" charset="-18"/>
              </a:rPr>
              <a:t> </a:t>
            </a:r>
            <a:r>
              <a:rPr lang="en-GB" sz="1400" dirty="0" err="1">
                <a:latin typeface="Karla Light" panose="020B0004030503030003" pitchFamily="34" charset="-18"/>
              </a:rPr>
              <a:t>faucibus</a:t>
            </a:r>
            <a:r>
              <a:rPr lang="en-GB" sz="1400" dirty="0">
                <a:latin typeface="Karla Light" panose="020B0004030503030003" pitchFamily="34" charset="-18"/>
              </a:rPr>
              <a:t>. Aenean </a:t>
            </a:r>
            <a:r>
              <a:rPr lang="en-GB" sz="1400" dirty="0" err="1">
                <a:latin typeface="Karla Light" panose="020B0004030503030003" pitchFamily="34" charset="-18"/>
              </a:rPr>
              <a:t>sed</a:t>
            </a:r>
            <a:r>
              <a:rPr lang="en-GB" sz="1400" dirty="0">
                <a:latin typeface="Karla Light" panose="020B0004030503030003" pitchFamily="34" charset="-18"/>
              </a:rPr>
              <a:t> </a:t>
            </a:r>
            <a:r>
              <a:rPr lang="en-GB" sz="1400" dirty="0" err="1">
                <a:latin typeface="Karla Light" panose="020B0004030503030003" pitchFamily="34" charset="-18"/>
              </a:rPr>
              <a:t>rhoncus</a:t>
            </a:r>
            <a:r>
              <a:rPr lang="en-GB" sz="1400" dirty="0">
                <a:latin typeface="Karla Light" panose="020B0004030503030003" pitchFamily="34" charset="-18"/>
              </a:rPr>
              <a:t> </a:t>
            </a:r>
            <a:r>
              <a:rPr lang="en-GB" sz="1400" dirty="0" err="1">
                <a:latin typeface="Karla Light" panose="020B0004030503030003" pitchFamily="34" charset="-18"/>
              </a:rPr>
              <a:t>lectus</a:t>
            </a:r>
            <a:r>
              <a:rPr lang="en-GB" sz="1400" dirty="0">
                <a:latin typeface="Karla Light" panose="020B0004030503030003" pitchFamily="34" charset="-18"/>
              </a:rPr>
              <a:t>.</a:t>
            </a:r>
          </a:p>
          <a:p>
            <a:endParaRPr lang="en-GB" sz="1400" dirty="0">
              <a:latin typeface="Karla Light" panose="020B0004030503030003" pitchFamily="34" charset="-18"/>
            </a:endParaRPr>
          </a:p>
          <a:p>
            <a:r>
              <a:rPr lang="en-GB" sz="1400" dirty="0" err="1">
                <a:latin typeface="Karla Light" panose="020B0004030503030003" pitchFamily="34" charset="-18"/>
              </a:rPr>
              <a:t>Nullam</a:t>
            </a:r>
            <a:r>
              <a:rPr lang="en-GB" sz="1400" dirty="0">
                <a:latin typeface="Karla Light" panose="020B0004030503030003" pitchFamily="34" charset="-18"/>
              </a:rPr>
              <a:t> maximus </a:t>
            </a:r>
            <a:r>
              <a:rPr lang="en-GB" sz="1400" dirty="0" err="1">
                <a:latin typeface="Karla Light" panose="020B0004030503030003" pitchFamily="34" charset="-18"/>
              </a:rPr>
              <a:t>nisl</a:t>
            </a:r>
            <a:r>
              <a:rPr lang="en-GB" sz="1400" dirty="0">
                <a:latin typeface="Karla Light" panose="020B0004030503030003" pitchFamily="34" charset="-18"/>
              </a:rPr>
              <a:t> a </a:t>
            </a:r>
            <a:r>
              <a:rPr lang="en-GB" sz="1400" dirty="0" err="1">
                <a:latin typeface="Karla Light" panose="020B0004030503030003" pitchFamily="34" charset="-18"/>
              </a:rPr>
              <a:t>nibh</a:t>
            </a:r>
            <a:r>
              <a:rPr lang="en-GB" sz="1400" dirty="0">
                <a:latin typeface="Karla Light" panose="020B0004030503030003" pitchFamily="34" charset="-18"/>
              </a:rPr>
              <a:t> </a:t>
            </a:r>
            <a:r>
              <a:rPr lang="en-GB" sz="1400" dirty="0" err="1">
                <a:latin typeface="Karla Light" panose="020B0004030503030003" pitchFamily="34" charset="-18"/>
              </a:rPr>
              <a:t>efficitur</a:t>
            </a:r>
            <a:r>
              <a:rPr lang="en-GB" sz="1400" dirty="0">
                <a:latin typeface="Karla Light" panose="020B0004030503030003" pitchFamily="34" charset="-18"/>
              </a:rPr>
              <a:t> </a:t>
            </a:r>
            <a:r>
              <a:rPr lang="en-GB" sz="1400" dirty="0" err="1">
                <a:latin typeface="Karla Light" panose="020B0004030503030003" pitchFamily="34" charset="-18"/>
              </a:rPr>
              <a:t>pellentesque</a:t>
            </a:r>
            <a:r>
              <a:rPr lang="en-GB" sz="1400" dirty="0">
                <a:latin typeface="Karla Light" panose="020B0004030503030003" pitchFamily="34" charset="-18"/>
              </a:rPr>
              <a:t>. Maecenas vestibulum </a:t>
            </a:r>
            <a:r>
              <a:rPr lang="en-GB" sz="1400" dirty="0" err="1">
                <a:latin typeface="Karla Light" panose="020B0004030503030003" pitchFamily="34" charset="-18"/>
              </a:rPr>
              <a:t>blandit</a:t>
            </a:r>
            <a:r>
              <a:rPr lang="en-GB" sz="1400" dirty="0">
                <a:latin typeface="Karla Light" panose="020B0004030503030003" pitchFamily="34" charset="-18"/>
              </a:rPr>
              <a:t> </a:t>
            </a:r>
            <a:r>
              <a:rPr lang="en-GB" sz="1400" dirty="0" err="1">
                <a:latin typeface="Karla Light" panose="020B0004030503030003" pitchFamily="34" charset="-18"/>
              </a:rPr>
              <a:t>molestie</a:t>
            </a:r>
            <a:r>
              <a:rPr lang="en-GB" sz="1400" dirty="0">
                <a:latin typeface="Karla Light" panose="020B0004030503030003" pitchFamily="34" charset="-18"/>
              </a:rPr>
              <a:t>. </a:t>
            </a:r>
          </a:p>
        </p:txBody>
      </p:sp>
    </p:spTree>
    <p:extLst>
      <p:ext uri="{BB962C8B-B14F-4D97-AF65-F5344CB8AC3E}">
        <p14:creationId xmlns:p14="http://schemas.microsoft.com/office/powerpoint/2010/main" val="1638850068"/>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CAA971-954C-D4AE-8886-0AEA7004DD50}"/>
            </a:ext>
          </a:extLst>
        </p:cNvPr>
        <p:cNvGrpSpPr/>
        <p:nvPr/>
      </p:nvGrpSpPr>
      <p:grpSpPr>
        <a:xfrm>
          <a:off x="0" y="0"/>
          <a:ext cx="0" cy="0"/>
          <a:chOff x="0" y="0"/>
          <a:chExt cx="0" cy="0"/>
        </a:xfrm>
      </p:grpSpPr>
      <p:sp>
        <p:nvSpPr>
          <p:cNvPr id="2" name="Prostokąt 1">
            <a:extLst>
              <a:ext uri="{FF2B5EF4-FFF2-40B4-BE49-F238E27FC236}">
                <a16:creationId xmlns:a16="http://schemas.microsoft.com/office/drawing/2014/main" id="{C3E8ED95-22AD-8C4F-6911-0F6F01A94346}"/>
              </a:ext>
            </a:extLst>
          </p:cNvPr>
          <p:cNvSpPr>
            <a:spLocks/>
          </p:cNvSpPr>
          <p:nvPr/>
        </p:nvSpPr>
        <p:spPr>
          <a:xfrm>
            <a:off x="0" y="0"/>
            <a:ext cx="12192000" cy="6858000"/>
          </a:xfrm>
          <a:prstGeom prst="rect">
            <a:avLst/>
          </a:prstGeom>
          <a:solidFill>
            <a:srgbClr val="F5F3E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4" name="Grafika 3">
            <a:extLst>
              <a:ext uri="{FF2B5EF4-FFF2-40B4-BE49-F238E27FC236}">
                <a16:creationId xmlns:a16="http://schemas.microsoft.com/office/drawing/2014/main" id="{BCBA29D2-E542-5015-1A96-AEFAAAC8F55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0800000">
            <a:off x="749300" y="3952245"/>
            <a:ext cx="1930399" cy="2277758"/>
          </a:xfrm>
          <a:prstGeom prst="rect">
            <a:avLst/>
          </a:prstGeom>
        </p:spPr>
      </p:pic>
      <p:sp>
        <p:nvSpPr>
          <p:cNvPr id="6" name="Picture Placeholder 1">
            <a:extLst>
              <a:ext uri="{FF2B5EF4-FFF2-40B4-BE49-F238E27FC236}">
                <a16:creationId xmlns:a16="http://schemas.microsoft.com/office/drawing/2014/main" id="{B31C8701-550A-D59E-17D9-B649DC0AE36D}"/>
              </a:ext>
            </a:extLst>
          </p:cNvPr>
          <p:cNvSpPr>
            <a:spLocks noGrp="1"/>
          </p:cNvSpPr>
          <p:nvPr>
            <p:ph type="pic" sz="quarter" idx="10"/>
          </p:nvPr>
        </p:nvSpPr>
        <p:spPr>
          <a:xfrm>
            <a:off x="0" y="0"/>
            <a:ext cx="12192000" cy="3314700"/>
          </a:xfrm>
        </p:spPr>
        <p:txBody>
          <a:bodyPr/>
          <a:lstStyle/>
          <a:p>
            <a:endParaRPr lang="pl-PL"/>
          </a:p>
        </p:txBody>
      </p:sp>
      <p:sp>
        <p:nvSpPr>
          <p:cNvPr id="5" name="Tytuł 1">
            <a:extLst>
              <a:ext uri="{FF2B5EF4-FFF2-40B4-BE49-F238E27FC236}">
                <a16:creationId xmlns:a16="http://schemas.microsoft.com/office/drawing/2014/main" id="{A17292D3-7AF2-3C40-A282-2652FD2757FB}"/>
              </a:ext>
            </a:extLst>
          </p:cNvPr>
          <p:cNvSpPr txBox="1">
            <a:spLocks/>
          </p:cNvSpPr>
          <p:nvPr/>
        </p:nvSpPr>
        <p:spPr>
          <a:xfrm>
            <a:off x="4008908" y="3968146"/>
            <a:ext cx="4832439" cy="59577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l-PL" sz="4500" dirty="0">
                <a:solidFill>
                  <a:srgbClr val="0F4425"/>
                </a:solidFill>
                <a:latin typeface="Host Grotesk Medium" panose="020B0504030402000203" pitchFamily="34" charset="-18"/>
              </a:rPr>
              <a:t>Photo </a:t>
            </a:r>
            <a:r>
              <a:rPr lang="pl-PL" sz="4500" dirty="0" err="1">
                <a:solidFill>
                  <a:srgbClr val="0F4425"/>
                </a:solidFill>
                <a:latin typeface="Host Grotesk Medium" panose="020B0504030402000203" pitchFamily="34" charset="-18"/>
              </a:rPr>
              <a:t>Slide</a:t>
            </a:r>
            <a:r>
              <a:rPr lang="pl-PL" sz="4500" dirty="0">
                <a:solidFill>
                  <a:srgbClr val="0F4425"/>
                </a:solidFill>
                <a:latin typeface="Host Grotesk Medium" panose="020B0504030402000203" pitchFamily="34" charset="-18"/>
              </a:rPr>
              <a:t> </a:t>
            </a:r>
            <a:r>
              <a:rPr lang="pl-PL" sz="4500" dirty="0" err="1">
                <a:solidFill>
                  <a:srgbClr val="0F4425"/>
                </a:solidFill>
                <a:latin typeface="Host Grotesk Medium" panose="020B0504030402000203" pitchFamily="34" charset="-18"/>
              </a:rPr>
              <a:t>Title</a:t>
            </a:r>
            <a:endParaRPr lang="pl-PL" sz="4500" dirty="0">
              <a:solidFill>
                <a:srgbClr val="0F4425"/>
              </a:solidFill>
              <a:latin typeface="Host Grotesk Medium" panose="020B0504030402000203" pitchFamily="34" charset="-18"/>
            </a:endParaRPr>
          </a:p>
        </p:txBody>
      </p:sp>
      <p:sp>
        <p:nvSpPr>
          <p:cNvPr id="8" name="pole tekstowe 7">
            <a:extLst>
              <a:ext uri="{FF2B5EF4-FFF2-40B4-BE49-F238E27FC236}">
                <a16:creationId xmlns:a16="http://schemas.microsoft.com/office/drawing/2014/main" id="{D01E660B-6F2B-003E-A1E6-E64E367E494A}"/>
              </a:ext>
            </a:extLst>
          </p:cNvPr>
          <p:cNvSpPr txBox="1">
            <a:spLocks/>
          </p:cNvSpPr>
          <p:nvPr/>
        </p:nvSpPr>
        <p:spPr>
          <a:xfrm>
            <a:off x="4008908" y="4845008"/>
            <a:ext cx="7531815" cy="1384995"/>
          </a:xfrm>
          <a:prstGeom prst="rect">
            <a:avLst/>
          </a:prstGeom>
          <a:noFill/>
        </p:spPr>
        <p:txBody>
          <a:bodyPr wrap="square" rtlCol="0">
            <a:spAutoFit/>
          </a:bodyPr>
          <a:lstStyle/>
          <a:p>
            <a:r>
              <a:rPr lang="en-GB" sz="1400" dirty="0">
                <a:latin typeface="Karla Light" panose="020B0004030503030003" pitchFamily="34" charset="-18"/>
              </a:rPr>
              <a:t>Vestibulum </a:t>
            </a:r>
            <a:r>
              <a:rPr lang="en-GB" sz="1400" dirty="0" err="1">
                <a:latin typeface="Karla Light" panose="020B0004030503030003" pitchFamily="34" charset="-18"/>
              </a:rPr>
              <a:t>ultricies</a:t>
            </a:r>
            <a:r>
              <a:rPr lang="en-GB" sz="1400" dirty="0">
                <a:latin typeface="Karla Light" panose="020B0004030503030003" pitchFamily="34" charset="-18"/>
              </a:rPr>
              <a:t>, </a:t>
            </a:r>
            <a:r>
              <a:rPr lang="en-GB" sz="1400" dirty="0" err="1">
                <a:latin typeface="Karla Light" panose="020B0004030503030003" pitchFamily="34" charset="-18"/>
              </a:rPr>
              <a:t>felis</a:t>
            </a:r>
            <a:r>
              <a:rPr lang="en-GB" sz="1400" dirty="0">
                <a:latin typeface="Karla Light" panose="020B0004030503030003" pitchFamily="34" charset="-18"/>
              </a:rPr>
              <a:t> </a:t>
            </a:r>
            <a:r>
              <a:rPr lang="en-GB" sz="1400" dirty="0" err="1">
                <a:latin typeface="Karla Light" panose="020B0004030503030003" pitchFamily="34" charset="-18"/>
              </a:rPr>
              <a:t>eu</a:t>
            </a:r>
            <a:r>
              <a:rPr lang="en-GB" sz="1400" dirty="0">
                <a:latin typeface="Karla Light" panose="020B0004030503030003" pitchFamily="34" charset="-18"/>
              </a:rPr>
              <a:t> </a:t>
            </a:r>
            <a:r>
              <a:rPr lang="en-GB" sz="1400" dirty="0" err="1">
                <a:latin typeface="Karla Light" panose="020B0004030503030003" pitchFamily="34" charset="-18"/>
              </a:rPr>
              <a:t>dapibus</a:t>
            </a:r>
            <a:r>
              <a:rPr lang="en-GB" sz="1400" dirty="0">
                <a:latin typeface="Karla Light" panose="020B0004030503030003" pitchFamily="34" charset="-18"/>
              </a:rPr>
              <a:t> </a:t>
            </a:r>
            <a:r>
              <a:rPr lang="en-GB" sz="1400" dirty="0" err="1">
                <a:latin typeface="Karla Light" panose="020B0004030503030003" pitchFamily="34" charset="-18"/>
              </a:rPr>
              <a:t>feugiat</a:t>
            </a:r>
            <a:r>
              <a:rPr lang="en-GB" sz="1400" dirty="0">
                <a:latin typeface="Karla Light" panose="020B0004030503030003" pitchFamily="34" charset="-18"/>
              </a:rPr>
              <a:t>, </a:t>
            </a:r>
            <a:r>
              <a:rPr lang="en-GB" sz="1400" dirty="0" err="1">
                <a:latin typeface="Karla Light" panose="020B0004030503030003" pitchFamily="34" charset="-18"/>
              </a:rPr>
              <a:t>purus</a:t>
            </a:r>
            <a:r>
              <a:rPr lang="en-GB" sz="1400" dirty="0">
                <a:latin typeface="Karla Light" panose="020B0004030503030003" pitchFamily="34" charset="-18"/>
              </a:rPr>
              <a:t> </a:t>
            </a:r>
            <a:r>
              <a:rPr lang="en-GB" sz="1400" dirty="0" err="1">
                <a:latin typeface="Karla Light" panose="020B0004030503030003" pitchFamily="34" charset="-18"/>
              </a:rPr>
              <a:t>arcu</a:t>
            </a:r>
            <a:r>
              <a:rPr lang="en-GB" sz="1400" dirty="0">
                <a:latin typeface="Karla Light" panose="020B0004030503030003" pitchFamily="34" charset="-18"/>
              </a:rPr>
              <a:t> </a:t>
            </a:r>
            <a:r>
              <a:rPr lang="en-GB" sz="1400" dirty="0" err="1">
                <a:latin typeface="Karla Light" panose="020B0004030503030003" pitchFamily="34" charset="-18"/>
              </a:rPr>
              <a:t>ullamcorper</a:t>
            </a:r>
            <a:r>
              <a:rPr lang="en-GB" sz="1400" dirty="0">
                <a:latin typeface="Karla Light" panose="020B0004030503030003" pitchFamily="34" charset="-18"/>
              </a:rPr>
              <a:t> </a:t>
            </a:r>
            <a:r>
              <a:rPr lang="en-GB" sz="1400" dirty="0" err="1">
                <a:latin typeface="Karla Light" panose="020B0004030503030003" pitchFamily="34" charset="-18"/>
              </a:rPr>
              <a:t>est</a:t>
            </a:r>
            <a:r>
              <a:rPr lang="en-GB" sz="1400" dirty="0">
                <a:latin typeface="Karla Light" panose="020B0004030503030003" pitchFamily="34" charset="-18"/>
              </a:rPr>
              <a:t>, </a:t>
            </a:r>
            <a:r>
              <a:rPr lang="en-GB" sz="1400" dirty="0" err="1">
                <a:latin typeface="Karla Light" panose="020B0004030503030003" pitchFamily="34" charset="-18"/>
              </a:rPr>
              <a:t>ut</a:t>
            </a:r>
            <a:r>
              <a:rPr lang="en-GB" sz="1400" dirty="0">
                <a:latin typeface="Karla Light" panose="020B0004030503030003" pitchFamily="34" charset="-18"/>
              </a:rPr>
              <a:t> </a:t>
            </a:r>
            <a:r>
              <a:rPr lang="en-GB" sz="1400" dirty="0" err="1">
                <a:latin typeface="Karla Light" panose="020B0004030503030003" pitchFamily="34" charset="-18"/>
              </a:rPr>
              <a:t>accumsan</a:t>
            </a:r>
            <a:r>
              <a:rPr lang="en-GB" sz="1400" dirty="0">
                <a:latin typeface="Karla Light" panose="020B0004030503030003" pitchFamily="34" charset="-18"/>
              </a:rPr>
              <a:t> </a:t>
            </a:r>
            <a:r>
              <a:rPr lang="en-GB" sz="1400" dirty="0" err="1">
                <a:latin typeface="Karla Light" panose="020B0004030503030003" pitchFamily="34" charset="-18"/>
              </a:rPr>
              <a:t>nulla</a:t>
            </a:r>
            <a:r>
              <a:rPr lang="en-GB" sz="1400" dirty="0">
                <a:latin typeface="Karla Light" panose="020B0004030503030003" pitchFamily="34" charset="-18"/>
              </a:rPr>
              <a:t> </a:t>
            </a:r>
            <a:r>
              <a:rPr lang="en-GB" sz="1400" dirty="0" err="1">
                <a:latin typeface="Karla Light" panose="020B0004030503030003" pitchFamily="34" charset="-18"/>
              </a:rPr>
              <a:t>orci</a:t>
            </a:r>
            <a:r>
              <a:rPr lang="en-GB" sz="1400" dirty="0">
                <a:latin typeface="Karla Light" panose="020B0004030503030003" pitchFamily="34" charset="-18"/>
              </a:rPr>
              <a:t> nec </a:t>
            </a:r>
            <a:r>
              <a:rPr lang="en-GB" sz="1400" dirty="0" err="1">
                <a:latin typeface="Karla Light" panose="020B0004030503030003" pitchFamily="34" charset="-18"/>
              </a:rPr>
              <a:t>lacus</a:t>
            </a:r>
            <a:r>
              <a:rPr lang="en-GB" sz="1400" dirty="0">
                <a:latin typeface="Karla Light" panose="020B0004030503030003" pitchFamily="34" charset="-18"/>
              </a:rPr>
              <a:t>. Donec </a:t>
            </a:r>
            <a:r>
              <a:rPr lang="en-GB" sz="1400" dirty="0" err="1">
                <a:latin typeface="Karla Light" panose="020B0004030503030003" pitchFamily="34" charset="-18"/>
              </a:rPr>
              <a:t>eget</a:t>
            </a:r>
            <a:r>
              <a:rPr lang="en-GB" sz="1400" dirty="0">
                <a:latin typeface="Karla Light" panose="020B0004030503030003" pitchFamily="34" charset="-18"/>
              </a:rPr>
              <a:t> </a:t>
            </a:r>
            <a:r>
              <a:rPr lang="en-GB" sz="1400" dirty="0" err="1">
                <a:latin typeface="Karla Light" panose="020B0004030503030003" pitchFamily="34" charset="-18"/>
              </a:rPr>
              <a:t>nibh</a:t>
            </a:r>
            <a:r>
              <a:rPr lang="en-GB" sz="1400" dirty="0">
                <a:latin typeface="Karla Light" panose="020B0004030503030003" pitchFamily="34" charset="-18"/>
              </a:rPr>
              <a:t> magna. Donec ac </a:t>
            </a:r>
            <a:r>
              <a:rPr lang="en-GB" sz="1400" dirty="0" err="1">
                <a:latin typeface="Karla Light" panose="020B0004030503030003" pitchFamily="34" charset="-18"/>
              </a:rPr>
              <a:t>malesuada</a:t>
            </a:r>
            <a:r>
              <a:rPr lang="en-GB" sz="1400" dirty="0">
                <a:latin typeface="Karla Light" panose="020B0004030503030003" pitchFamily="34" charset="-18"/>
              </a:rPr>
              <a:t> </a:t>
            </a:r>
            <a:r>
              <a:rPr lang="en-GB" sz="1400" dirty="0" err="1">
                <a:latin typeface="Karla Light" panose="020B0004030503030003" pitchFamily="34" charset="-18"/>
              </a:rPr>
              <a:t>neque</a:t>
            </a:r>
            <a:r>
              <a:rPr lang="en-GB" sz="1400" dirty="0">
                <a:latin typeface="Karla Light" panose="020B0004030503030003" pitchFamily="34" charset="-18"/>
              </a:rPr>
              <a:t>, </a:t>
            </a:r>
            <a:r>
              <a:rPr lang="en-GB" sz="1400" dirty="0" err="1">
                <a:latin typeface="Karla Light" panose="020B0004030503030003" pitchFamily="34" charset="-18"/>
              </a:rPr>
              <a:t>sed</a:t>
            </a:r>
            <a:r>
              <a:rPr lang="en-GB" sz="1400" dirty="0">
                <a:latin typeface="Karla Light" panose="020B0004030503030003" pitchFamily="34" charset="-18"/>
              </a:rPr>
              <a:t> pharetra </a:t>
            </a:r>
            <a:r>
              <a:rPr lang="en-GB" sz="1400" dirty="0" err="1">
                <a:latin typeface="Karla Light" panose="020B0004030503030003" pitchFamily="34" charset="-18"/>
              </a:rPr>
              <a:t>nulla</a:t>
            </a:r>
            <a:r>
              <a:rPr lang="en-GB" sz="1400" dirty="0">
                <a:latin typeface="Karla Light" panose="020B0004030503030003" pitchFamily="34" charset="-18"/>
              </a:rPr>
              <a:t>. Nulla </a:t>
            </a:r>
            <a:r>
              <a:rPr lang="en-GB" sz="1400" dirty="0" err="1">
                <a:latin typeface="Karla Light" panose="020B0004030503030003" pitchFamily="34" charset="-18"/>
              </a:rPr>
              <a:t>facilisi</a:t>
            </a:r>
            <a:r>
              <a:rPr lang="en-GB" sz="1400" dirty="0">
                <a:latin typeface="Karla Light" panose="020B0004030503030003" pitchFamily="34" charset="-18"/>
              </a:rPr>
              <a:t>. Sed </a:t>
            </a:r>
            <a:r>
              <a:rPr lang="en-GB" sz="1400" dirty="0" err="1">
                <a:latin typeface="Karla Light" panose="020B0004030503030003" pitchFamily="34" charset="-18"/>
              </a:rPr>
              <a:t>quis</a:t>
            </a:r>
            <a:r>
              <a:rPr lang="en-GB" sz="1400" dirty="0">
                <a:latin typeface="Karla Light" panose="020B0004030503030003" pitchFamily="34" charset="-18"/>
              </a:rPr>
              <a:t> </a:t>
            </a:r>
            <a:r>
              <a:rPr lang="en-GB" sz="1400" dirty="0" err="1">
                <a:latin typeface="Karla Light" panose="020B0004030503030003" pitchFamily="34" charset="-18"/>
              </a:rPr>
              <a:t>scelerisque</a:t>
            </a:r>
            <a:r>
              <a:rPr lang="en-GB" sz="1400" dirty="0">
                <a:latin typeface="Karla Light" panose="020B0004030503030003" pitchFamily="34" charset="-18"/>
              </a:rPr>
              <a:t> eros. Mauris </a:t>
            </a:r>
            <a:r>
              <a:rPr lang="en-GB" sz="1400" dirty="0" err="1">
                <a:latin typeface="Karla Light" panose="020B0004030503030003" pitchFamily="34" charset="-18"/>
              </a:rPr>
              <a:t>finibus</a:t>
            </a:r>
            <a:r>
              <a:rPr lang="en-GB" sz="1400" dirty="0">
                <a:latin typeface="Karla Light" panose="020B0004030503030003" pitchFamily="34" charset="-18"/>
              </a:rPr>
              <a:t> </a:t>
            </a:r>
            <a:r>
              <a:rPr lang="en-GB" sz="1400" dirty="0" err="1">
                <a:latin typeface="Karla Light" panose="020B0004030503030003" pitchFamily="34" charset="-18"/>
              </a:rPr>
              <a:t>enim</a:t>
            </a:r>
            <a:r>
              <a:rPr lang="en-GB" sz="1400" dirty="0">
                <a:latin typeface="Karla Light" panose="020B0004030503030003" pitchFamily="34" charset="-18"/>
              </a:rPr>
              <a:t> a </a:t>
            </a:r>
            <a:r>
              <a:rPr lang="en-GB" sz="1400" dirty="0" err="1">
                <a:latin typeface="Karla Light" panose="020B0004030503030003" pitchFamily="34" charset="-18"/>
              </a:rPr>
              <a:t>erat</a:t>
            </a:r>
            <a:r>
              <a:rPr lang="en-GB" sz="1400" dirty="0">
                <a:latin typeface="Karla Light" panose="020B0004030503030003" pitchFamily="34" charset="-18"/>
              </a:rPr>
              <a:t> </a:t>
            </a:r>
            <a:r>
              <a:rPr lang="en-GB" sz="1400" dirty="0" err="1">
                <a:latin typeface="Karla Light" panose="020B0004030503030003" pitchFamily="34" charset="-18"/>
              </a:rPr>
              <a:t>commodo</a:t>
            </a:r>
            <a:r>
              <a:rPr lang="en-GB" sz="1400" dirty="0">
                <a:latin typeface="Karla Light" panose="020B0004030503030003" pitchFamily="34" charset="-18"/>
              </a:rPr>
              <a:t>, </a:t>
            </a:r>
            <a:r>
              <a:rPr lang="en-GB" sz="1400" dirty="0" err="1">
                <a:latin typeface="Karla Light" panose="020B0004030503030003" pitchFamily="34" charset="-18"/>
              </a:rPr>
              <a:t>vel</a:t>
            </a:r>
            <a:r>
              <a:rPr lang="en-GB" sz="1400" dirty="0">
                <a:latin typeface="Karla Light" panose="020B0004030503030003" pitchFamily="34" charset="-18"/>
              </a:rPr>
              <a:t> </a:t>
            </a:r>
            <a:r>
              <a:rPr lang="en-GB" sz="1400" dirty="0" err="1">
                <a:latin typeface="Karla Light" panose="020B0004030503030003" pitchFamily="34" charset="-18"/>
              </a:rPr>
              <a:t>consequat</a:t>
            </a:r>
            <a:r>
              <a:rPr lang="en-GB" sz="1400" dirty="0">
                <a:latin typeface="Karla Light" panose="020B0004030503030003" pitchFamily="34" charset="-18"/>
              </a:rPr>
              <a:t> </a:t>
            </a:r>
            <a:r>
              <a:rPr lang="en-GB" sz="1400" dirty="0" err="1">
                <a:latin typeface="Karla Light" panose="020B0004030503030003" pitchFamily="34" charset="-18"/>
              </a:rPr>
              <a:t>purus</a:t>
            </a:r>
            <a:r>
              <a:rPr lang="en-GB" sz="1400" dirty="0">
                <a:latin typeface="Karla Light" panose="020B0004030503030003" pitchFamily="34" charset="-18"/>
              </a:rPr>
              <a:t> </a:t>
            </a:r>
            <a:r>
              <a:rPr lang="en-GB" sz="1400" dirty="0" err="1">
                <a:latin typeface="Karla Light" panose="020B0004030503030003" pitchFamily="34" charset="-18"/>
              </a:rPr>
              <a:t>faucibus</a:t>
            </a:r>
            <a:r>
              <a:rPr lang="en-GB" sz="1400" dirty="0">
                <a:latin typeface="Karla Light" panose="020B0004030503030003" pitchFamily="34" charset="-18"/>
              </a:rPr>
              <a:t>. Aenean </a:t>
            </a:r>
            <a:r>
              <a:rPr lang="en-GB" sz="1400" dirty="0" err="1">
                <a:latin typeface="Karla Light" panose="020B0004030503030003" pitchFamily="34" charset="-18"/>
              </a:rPr>
              <a:t>sed</a:t>
            </a:r>
            <a:r>
              <a:rPr lang="en-GB" sz="1400" dirty="0">
                <a:latin typeface="Karla Light" panose="020B0004030503030003" pitchFamily="34" charset="-18"/>
              </a:rPr>
              <a:t> </a:t>
            </a:r>
            <a:r>
              <a:rPr lang="en-GB" sz="1400" dirty="0" err="1">
                <a:latin typeface="Karla Light" panose="020B0004030503030003" pitchFamily="34" charset="-18"/>
              </a:rPr>
              <a:t>rhoncus</a:t>
            </a:r>
            <a:r>
              <a:rPr lang="en-GB" sz="1400" dirty="0">
                <a:latin typeface="Karla Light" panose="020B0004030503030003" pitchFamily="34" charset="-18"/>
              </a:rPr>
              <a:t> </a:t>
            </a:r>
            <a:r>
              <a:rPr lang="en-GB" sz="1400" dirty="0" err="1">
                <a:latin typeface="Karla Light" panose="020B0004030503030003" pitchFamily="34" charset="-18"/>
              </a:rPr>
              <a:t>lectus</a:t>
            </a:r>
            <a:r>
              <a:rPr lang="en-GB" sz="1400" dirty="0">
                <a:latin typeface="Karla Light" panose="020B0004030503030003" pitchFamily="34" charset="-18"/>
              </a:rPr>
              <a:t>.</a:t>
            </a:r>
          </a:p>
          <a:p>
            <a:endParaRPr lang="en-GB" sz="1400" dirty="0">
              <a:latin typeface="Karla Light" panose="020B0004030503030003" pitchFamily="34" charset="-18"/>
            </a:endParaRPr>
          </a:p>
          <a:p>
            <a:r>
              <a:rPr lang="en-GB" sz="1400" dirty="0" err="1">
                <a:latin typeface="Karla Light" panose="020B0004030503030003" pitchFamily="34" charset="-18"/>
              </a:rPr>
              <a:t>Nullam</a:t>
            </a:r>
            <a:r>
              <a:rPr lang="en-GB" sz="1400" dirty="0">
                <a:latin typeface="Karla Light" panose="020B0004030503030003" pitchFamily="34" charset="-18"/>
              </a:rPr>
              <a:t> maximus </a:t>
            </a:r>
            <a:r>
              <a:rPr lang="en-GB" sz="1400" dirty="0" err="1">
                <a:latin typeface="Karla Light" panose="020B0004030503030003" pitchFamily="34" charset="-18"/>
              </a:rPr>
              <a:t>nisl</a:t>
            </a:r>
            <a:r>
              <a:rPr lang="en-GB" sz="1400" dirty="0">
                <a:latin typeface="Karla Light" panose="020B0004030503030003" pitchFamily="34" charset="-18"/>
              </a:rPr>
              <a:t> a </a:t>
            </a:r>
            <a:r>
              <a:rPr lang="en-GB" sz="1400" dirty="0" err="1">
                <a:latin typeface="Karla Light" panose="020B0004030503030003" pitchFamily="34" charset="-18"/>
              </a:rPr>
              <a:t>nibh</a:t>
            </a:r>
            <a:r>
              <a:rPr lang="en-GB" sz="1400" dirty="0">
                <a:latin typeface="Karla Light" panose="020B0004030503030003" pitchFamily="34" charset="-18"/>
              </a:rPr>
              <a:t> </a:t>
            </a:r>
            <a:r>
              <a:rPr lang="en-GB" sz="1400" dirty="0" err="1">
                <a:latin typeface="Karla Light" panose="020B0004030503030003" pitchFamily="34" charset="-18"/>
              </a:rPr>
              <a:t>efficitur</a:t>
            </a:r>
            <a:r>
              <a:rPr lang="en-GB" sz="1400" dirty="0">
                <a:latin typeface="Karla Light" panose="020B0004030503030003" pitchFamily="34" charset="-18"/>
              </a:rPr>
              <a:t> </a:t>
            </a:r>
            <a:r>
              <a:rPr lang="en-GB" sz="1400" dirty="0" err="1">
                <a:latin typeface="Karla Light" panose="020B0004030503030003" pitchFamily="34" charset="-18"/>
              </a:rPr>
              <a:t>pellentesque</a:t>
            </a:r>
            <a:r>
              <a:rPr lang="en-GB" sz="1400" dirty="0">
                <a:latin typeface="Karla Light" panose="020B0004030503030003" pitchFamily="34" charset="-18"/>
              </a:rPr>
              <a:t>. Maecenas vestibulum </a:t>
            </a:r>
            <a:r>
              <a:rPr lang="en-GB" sz="1400" dirty="0" err="1">
                <a:latin typeface="Karla Light" panose="020B0004030503030003" pitchFamily="34" charset="-18"/>
              </a:rPr>
              <a:t>blandit</a:t>
            </a:r>
            <a:r>
              <a:rPr lang="en-GB" sz="1400" dirty="0">
                <a:latin typeface="Karla Light" panose="020B0004030503030003" pitchFamily="34" charset="-18"/>
              </a:rPr>
              <a:t> </a:t>
            </a:r>
            <a:r>
              <a:rPr lang="en-GB" sz="1400" dirty="0" err="1">
                <a:latin typeface="Karla Light" panose="020B0004030503030003" pitchFamily="34" charset="-18"/>
              </a:rPr>
              <a:t>molestie</a:t>
            </a:r>
            <a:r>
              <a:rPr lang="en-GB" sz="1400" dirty="0">
                <a:latin typeface="Karla Light" panose="020B0004030503030003" pitchFamily="34" charset="-18"/>
              </a:rPr>
              <a:t>. </a:t>
            </a:r>
          </a:p>
        </p:txBody>
      </p:sp>
    </p:spTree>
    <p:extLst>
      <p:ext uri="{BB962C8B-B14F-4D97-AF65-F5344CB8AC3E}">
        <p14:creationId xmlns:p14="http://schemas.microsoft.com/office/powerpoint/2010/main" val="398773876"/>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5307FD-8AAC-9CD3-44D0-D07649E390CF}"/>
            </a:ext>
          </a:extLst>
        </p:cNvPr>
        <p:cNvGrpSpPr/>
        <p:nvPr/>
      </p:nvGrpSpPr>
      <p:grpSpPr>
        <a:xfrm>
          <a:off x="0" y="0"/>
          <a:ext cx="0" cy="0"/>
          <a:chOff x="0" y="0"/>
          <a:chExt cx="0" cy="0"/>
        </a:xfrm>
      </p:grpSpPr>
      <p:sp>
        <p:nvSpPr>
          <p:cNvPr id="4" name="Prostokąt 3">
            <a:extLst>
              <a:ext uri="{FF2B5EF4-FFF2-40B4-BE49-F238E27FC236}">
                <a16:creationId xmlns:a16="http://schemas.microsoft.com/office/drawing/2014/main" id="{C28B52C1-4401-A412-A07D-642244897C9E}"/>
              </a:ext>
            </a:extLst>
          </p:cNvPr>
          <p:cNvSpPr>
            <a:spLocks noGrp="1" noRot="1" noMove="1" noResize="1" noEditPoints="1" noAdjustHandles="1" noChangeArrowheads="1" noChangeShapeType="1"/>
          </p:cNvSpPr>
          <p:nvPr/>
        </p:nvSpPr>
        <p:spPr>
          <a:xfrm>
            <a:off x="0" y="0"/>
            <a:ext cx="12192000" cy="6858000"/>
          </a:xfrm>
          <a:prstGeom prst="rect">
            <a:avLst/>
          </a:prstGeom>
          <a:solidFill>
            <a:srgbClr val="F5F3EB"/>
          </a:solidFill>
          <a:ln w="12700">
            <a:solidFill>
              <a:srgbClr val="E0DBC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7" name="Grafika 6">
            <a:extLst>
              <a:ext uri="{FF2B5EF4-FFF2-40B4-BE49-F238E27FC236}">
                <a16:creationId xmlns:a16="http://schemas.microsoft.com/office/drawing/2014/main" id="{ECBA9315-0EFD-5FF8-378E-AB3096C04C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6200000">
            <a:off x="9593362" y="259680"/>
            <a:ext cx="1889048" cy="2228966"/>
          </a:xfrm>
          <a:prstGeom prst="rect">
            <a:avLst/>
          </a:prstGeom>
        </p:spPr>
      </p:pic>
      <p:sp>
        <p:nvSpPr>
          <p:cNvPr id="17" name="Tytuł 1">
            <a:extLst>
              <a:ext uri="{FF2B5EF4-FFF2-40B4-BE49-F238E27FC236}">
                <a16:creationId xmlns:a16="http://schemas.microsoft.com/office/drawing/2014/main" id="{E4EE3C0C-757F-F305-8924-6F1272E52BC8}"/>
              </a:ext>
            </a:extLst>
          </p:cNvPr>
          <p:cNvSpPr txBox="1">
            <a:spLocks/>
          </p:cNvSpPr>
          <p:nvPr/>
        </p:nvSpPr>
        <p:spPr>
          <a:xfrm>
            <a:off x="717171" y="713441"/>
            <a:ext cx="6929461" cy="79879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l-PL" sz="5400" dirty="0" err="1">
                <a:solidFill>
                  <a:srgbClr val="0F4425"/>
                </a:solidFill>
                <a:latin typeface="Host Grotesk Medium" panose="020B0504030402000203" pitchFamily="34" charset="-18"/>
              </a:rPr>
              <a:t>Slide</a:t>
            </a:r>
            <a:r>
              <a:rPr lang="pl-PL" sz="5400" dirty="0">
                <a:solidFill>
                  <a:srgbClr val="0F4425"/>
                </a:solidFill>
                <a:latin typeface="Host Grotesk Medium" panose="020B0504030402000203" pitchFamily="34" charset="-18"/>
              </a:rPr>
              <a:t> </a:t>
            </a:r>
            <a:r>
              <a:rPr lang="pl-PL" sz="5400" dirty="0" err="1">
                <a:solidFill>
                  <a:srgbClr val="0F4425"/>
                </a:solidFill>
                <a:latin typeface="Host Grotesk Medium" panose="020B0504030402000203" pitchFamily="34" charset="-18"/>
              </a:rPr>
              <a:t>Title</a:t>
            </a:r>
            <a:endParaRPr lang="pl-PL" sz="5400" dirty="0">
              <a:solidFill>
                <a:srgbClr val="0F4425"/>
              </a:solidFill>
              <a:latin typeface="Host Grotesk Medium" panose="020B0504030402000203" pitchFamily="34" charset="-18"/>
            </a:endParaRPr>
          </a:p>
        </p:txBody>
      </p:sp>
      <p:sp>
        <p:nvSpPr>
          <p:cNvPr id="20" name="Prostokąt: zaokrąglone rogi 19">
            <a:extLst>
              <a:ext uri="{FF2B5EF4-FFF2-40B4-BE49-F238E27FC236}">
                <a16:creationId xmlns:a16="http://schemas.microsoft.com/office/drawing/2014/main" id="{F43A40C6-ADA6-DE33-46F7-81798CEAFE14}"/>
              </a:ext>
            </a:extLst>
          </p:cNvPr>
          <p:cNvSpPr/>
          <p:nvPr/>
        </p:nvSpPr>
        <p:spPr>
          <a:xfrm>
            <a:off x="8198229" y="2959100"/>
            <a:ext cx="3276600" cy="3244850"/>
          </a:xfrm>
          <a:prstGeom prst="roundRect">
            <a:avLst>
              <a:gd name="adj" fmla="val 5708"/>
            </a:avLst>
          </a:prstGeom>
          <a:solidFill>
            <a:srgbClr val="F5F3EB"/>
          </a:solidFill>
          <a:ln w="12700">
            <a:solidFill>
              <a:srgbClr val="E0DBC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6" name="Prostokąt: zaokrąglone rogi 15">
            <a:extLst>
              <a:ext uri="{FF2B5EF4-FFF2-40B4-BE49-F238E27FC236}">
                <a16:creationId xmlns:a16="http://schemas.microsoft.com/office/drawing/2014/main" id="{0A5C41A1-7D92-F13D-A48D-BC12BFF46181}"/>
              </a:ext>
            </a:extLst>
          </p:cNvPr>
          <p:cNvSpPr/>
          <p:nvPr/>
        </p:nvSpPr>
        <p:spPr>
          <a:xfrm>
            <a:off x="4457700" y="2959100"/>
            <a:ext cx="3276600" cy="3244850"/>
          </a:xfrm>
          <a:prstGeom prst="roundRect">
            <a:avLst>
              <a:gd name="adj" fmla="val 5708"/>
            </a:avLst>
          </a:prstGeom>
          <a:solidFill>
            <a:srgbClr val="F5F3EB"/>
          </a:solidFill>
          <a:ln w="12700">
            <a:solidFill>
              <a:srgbClr val="E0DBC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2" name="Prostokąt: zaokrąglone rogi 11">
            <a:extLst>
              <a:ext uri="{FF2B5EF4-FFF2-40B4-BE49-F238E27FC236}">
                <a16:creationId xmlns:a16="http://schemas.microsoft.com/office/drawing/2014/main" id="{CC2AA005-6DE6-923E-B759-FD1018B0909B}"/>
              </a:ext>
            </a:extLst>
          </p:cNvPr>
          <p:cNvSpPr/>
          <p:nvPr/>
        </p:nvSpPr>
        <p:spPr>
          <a:xfrm>
            <a:off x="717171" y="2959100"/>
            <a:ext cx="3276600" cy="3244850"/>
          </a:xfrm>
          <a:prstGeom prst="roundRect">
            <a:avLst>
              <a:gd name="adj" fmla="val 5708"/>
            </a:avLst>
          </a:prstGeom>
          <a:solidFill>
            <a:srgbClr val="F5F3EB"/>
          </a:solidFill>
          <a:ln w="12700">
            <a:solidFill>
              <a:srgbClr val="E0DBC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Tytuł 1">
            <a:extLst>
              <a:ext uri="{FF2B5EF4-FFF2-40B4-BE49-F238E27FC236}">
                <a16:creationId xmlns:a16="http://schemas.microsoft.com/office/drawing/2014/main" id="{ED239ECD-9626-6E6F-36C0-07EF357CD836}"/>
              </a:ext>
            </a:extLst>
          </p:cNvPr>
          <p:cNvSpPr txBox="1">
            <a:spLocks/>
          </p:cNvSpPr>
          <p:nvPr/>
        </p:nvSpPr>
        <p:spPr>
          <a:xfrm>
            <a:off x="884238" y="3428999"/>
            <a:ext cx="2940050" cy="47909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l-PL" sz="1800" dirty="0" err="1">
                <a:solidFill>
                  <a:srgbClr val="0F4425"/>
                </a:solidFill>
                <a:latin typeface="Host Grotesk Medium" panose="020B0504030402000203" pitchFamily="34" charset="-18"/>
              </a:rPr>
              <a:t>Heading</a:t>
            </a:r>
            <a:r>
              <a:rPr lang="pl-PL" sz="1800" dirty="0">
                <a:solidFill>
                  <a:srgbClr val="0F4425"/>
                </a:solidFill>
                <a:latin typeface="Host Grotesk Medium" panose="020B0504030402000203" pitchFamily="34" charset="-18"/>
              </a:rPr>
              <a:t> 1</a:t>
            </a:r>
          </a:p>
        </p:txBody>
      </p:sp>
      <p:sp>
        <p:nvSpPr>
          <p:cNvPr id="5" name="pole tekstowe 4">
            <a:extLst>
              <a:ext uri="{FF2B5EF4-FFF2-40B4-BE49-F238E27FC236}">
                <a16:creationId xmlns:a16="http://schemas.microsoft.com/office/drawing/2014/main" id="{480D6FB1-CADD-64FD-C5E7-4BFADE2A316A}"/>
              </a:ext>
            </a:extLst>
          </p:cNvPr>
          <p:cNvSpPr txBox="1"/>
          <p:nvPr/>
        </p:nvSpPr>
        <p:spPr>
          <a:xfrm>
            <a:off x="884238" y="4000803"/>
            <a:ext cx="2940050" cy="1754326"/>
          </a:xfrm>
          <a:prstGeom prst="rect">
            <a:avLst/>
          </a:prstGeom>
          <a:noFill/>
        </p:spPr>
        <p:txBody>
          <a:bodyPr wrap="square" rtlCol="0">
            <a:spAutoFit/>
          </a:bodyPr>
          <a:lstStyle/>
          <a:p>
            <a:r>
              <a:rPr lang="pl-PL" sz="1200" b="0" i="0" dirty="0" err="1">
                <a:solidFill>
                  <a:srgbClr val="000000"/>
                </a:solidFill>
                <a:effectLst/>
                <a:latin typeface="Karla Light" panose="020B0004030503030003" pitchFamily="34" charset="-18"/>
              </a:rPr>
              <a:t>Vestibulum</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ultricies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felis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eu</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dapibus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feugiat</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purus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arcu</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ullamcorper</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est</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ut</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accumsan</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nulla</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orci</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nec</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lacus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Donec</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eget</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nibh</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magna</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Donec</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ac</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malesuada</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neque</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sed</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pharetra</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nulla</a:t>
            </a:r>
            <a:r>
              <a:rPr lang="pl-PL" sz="1200" b="0" i="0" dirty="0">
                <a:solidFill>
                  <a:srgbClr val="000000"/>
                </a:solidFill>
                <a:effectLst/>
                <a:latin typeface="Karla Light" panose="020B0004030503030003" pitchFamily="34" charset="-18"/>
              </a:rPr>
              <a:t>. Nulla </a:t>
            </a:r>
            <a:r>
              <a:rPr lang="pl-PL" sz="1200" b="0" i="0" dirty="0" err="1">
                <a:solidFill>
                  <a:srgbClr val="000000"/>
                </a:solidFill>
                <a:effectLst/>
                <a:latin typeface="Karla Light" panose="020B0004030503030003" pitchFamily="34" charset="-18"/>
              </a:rPr>
              <a:t>facilisi</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Sed</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quis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scelerisque</a:t>
            </a:r>
            <a:r>
              <a:rPr lang="pl-PL" sz="1200" b="0" i="0" dirty="0">
                <a:solidFill>
                  <a:srgbClr val="000000"/>
                </a:solidFill>
                <a:effectLst/>
                <a:latin typeface="Karla Light" panose="020B0004030503030003" pitchFamily="34" charset="-18"/>
              </a:rPr>
              <a:t> eros. </a:t>
            </a:r>
            <a:r>
              <a:rPr lang="pl-PL" sz="1200" b="0" i="0" dirty="0" err="1">
                <a:solidFill>
                  <a:srgbClr val="000000"/>
                </a:solidFill>
                <a:effectLst/>
                <a:latin typeface="Karla Light" panose="020B0004030503030003" pitchFamily="34" charset="-18"/>
              </a:rPr>
              <a:t>Mauris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finibus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enim</a:t>
            </a:r>
            <a:r>
              <a:rPr lang="pl-PL" sz="1200" b="0" i="0" dirty="0">
                <a:solidFill>
                  <a:srgbClr val="000000"/>
                </a:solidFill>
                <a:effectLst/>
                <a:latin typeface="Karla Light" panose="020B0004030503030003" pitchFamily="34" charset="-18"/>
              </a:rPr>
              <a:t> a </a:t>
            </a:r>
            <a:r>
              <a:rPr lang="pl-PL" sz="1200" b="0" i="0" dirty="0" err="1">
                <a:solidFill>
                  <a:srgbClr val="000000"/>
                </a:solidFill>
                <a:effectLst/>
                <a:latin typeface="Karla Light" panose="020B0004030503030003" pitchFamily="34" charset="-18"/>
              </a:rPr>
              <a:t>erat</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commodo</a:t>
            </a:r>
            <a:r>
              <a:rPr lang="pl-PL" sz="1200" b="0" i="0" dirty="0">
                <a:solidFill>
                  <a:srgbClr val="000000"/>
                </a:solidFill>
                <a:effectLst/>
                <a:latin typeface="Karla Light" panose="020B0004030503030003" pitchFamily="34" charset="-18"/>
              </a:rPr>
              <a:t>, vel </a:t>
            </a:r>
            <a:r>
              <a:rPr lang="pl-PL" sz="1200" b="0" i="0" dirty="0" err="1">
                <a:solidFill>
                  <a:srgbClr val="000000"/>
                </a:solidFill>
                <a:effectLst/>
                <a:latin typeface="Karla Light" panose="020B0004030503030003" pitchFamily="34" charset="-18"/>
              </a:rPr>
              <a:t>consequat</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purus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faucibus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Aenean</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sed</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rhoncus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lectus</a:t>
            </a:r>
            <a:r>
              <a:rPr lang="pl-PL" sz="1200" b="0" i="0" dirty="0">
                <a:solidFill>
                  <a:srgbClr val="000000"/>
                </a:solidFill>
                <a:effectLst/>
                <a:latin typeface="Karla Light" panose="020B0004030503030003" pitchFamily="34" charset="-18"/>
              </a:rPr>
              <a:t>.</a:t>
            </a:r>
            <a:endParaRPr lang="pl-PL" sz="1200" dirty="0">
              <a:latin typeface="Karla Light" panose="020B0004030503030003" pitchFamily="34" charset="-18"/>
            </a:endParaRPr>
          </a:p>
        </p:txBody>
      </p:sp>
      <p:sp>
        <p:nvSpPr>
          <p:cNvPr id="6" name="Tytuł 1">
            <a:extLst>
              <a:ext uri="{FF2B5EF4-FFF2-40B4-BE49-F238E27FC236}">
                <a16:creationId xmlns:a16="http://schemas.microsoft.com/office/drawing/2014/main" id="{AB2E529F-C2E4-D1AF-ABE7-F85656D1EF7D}"/>
              </a:ext>
            </a:extLst>
          </p:cNvPr>
          <p:cNvSpPr txBox="1">
            <a:spLocks/>
          </p:cNvSpPr>
          <p:nvPr/>
        </p:nvSpPr>
        <p:spPr>
          <a:xfrm>
            <a:off x="4625975" y="3429000"/>
            <a:ext cx="2940050" cy="53518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l-PL" sz="1800" dirty="0" err="1">
                <a:solidFill>
                  <a:srgbClr val="0F4425"/>
                </a:solidFill>
                <a:latin typeface="Host Grotesk Medium" panose="020B0504030402000203" pitchFamily="34" charset="-18"/>
              </a:rPr>
              <a:t>Heading</a:t>
            </a:r>
            <a:r>
              <a:rPr lang="pl-PL" sz="1800" dirty="0">
                <a:solidFill>
                  <a:srgbClr val="0F4425"/>
                </a:solidFill>
                <a:latin typeface="Host Grotesk Medium" panose="020B0504030402000203" pitchFamily="34" charset="-18"/>
              </a:rPr>
              <a:t> 2</a:t>
            </a:r>
          </a:p>
        </p:txBody>
      </p:sp>
      <p:sp>
        <p:nvSpPr>
          <p:cNvPr id="8" name="pole tekstowe 7">
            <a:extLst>
              <a:ext uri="{FF2B5EF4-FFF2-40B4-BE49-F238E27FC236}">
                <a16:creationId xmlns:a16="http://schemas.microsoft.com/office/drawing/2014/main" id="{C8C66D83-7AE0-49A3-C6C6-088A9E9F1348}"/>
              </a:ext>
            </a:extLst>
          </p:cNvPr>
          <p:cNvSpPr txBox="1"/>
          <p:nvPr/>
        </p:nvSpPr>
        <p:spPr>
          <a:xfrm>
            <a:off x="4625975" y="4000803"/>
            <a:ext cx="2940050" cy="1754326"/>
          </a:xfrm>
          <a:prstGeom prst="rect">
            <a:avLst/>
          </a:prstGeom>
          <a:noFill/>
        </p:spPr>
        <p:txBody>
          <a:bodyPr wrap="square" rtlCol="0">
            <a:spAutoFit/>
          </a:bodyPr>
          <a:lstStyle/>
          <a:p>
            <a:r>
              <a:rPr lang="pl-PL" sz="1200" b="0" i="0" dirty="0" err="1">
                <a:solidFill>
                  <a:srgbClr val="000000"/>
                </a:solidFill>
                <a:effectLst/>
                <a:latin typeface="Karla Light" panose="020B0004030503030003" pitchFamily="34" charset="-18"/>
              </a:rPr>
              <a:t>Vestibulum</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ultricies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felis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eu</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dapibus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feugiat</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purus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arcu</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ullamcorper</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est</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ut</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accumsan</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nulla</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orci</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nec</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lacus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Donec</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eget</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nibh</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magna</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Donec</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ac</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malesuada</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neque</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sed</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pharetra</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nulla</a:t>
            </a:r>
            <a:r>
              <a:rPr lang="pl-PL" sz="1200" b="0" i="0" dirty="0">
                <a:solidFill>
                  <a:srgbClr val="000000"/>
                </a:solidFill>
                <a:effectLst/>
                <a:latin typeface="Karla Light" panose="020B0004030503030003" pitchFamily="34" charset="-18"/>
              </a:rPr>
              <a:t>. Nulla </a:t>
            </a:r>
            <a:r>
              <a:rPr lang="pl-PL" sz="1200" b="0" i="0" dirty="0" err="1">
                <a:solidFill>
                  <a:srgbClr val="000000"/>
                </a:solidFill>
                <a:effectLst/>
                <a:latin typeface="Karla Light" panose="020B0004030503030003" pitchFamily="34" charset="-18"/>
              </a:rPr>
              <a:t>facilisi</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Sed</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quis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scelerisque</a:t>
            </a:r>
            <a:r>
              <a:rPr lang="pl-PL" sz="1200" b="0" i="0" dirty="0">
                <a:solidFill>
                  <a:srgbClr val="000000"/>
                </a:solidFill>
                <a:effectLst/>
                <a:latin typeface="Karla Light" panose="020B0004030503030003" pitchFamily="34" charset="-18"/>
              </a:rPr>
              <a:t> eros. </a:t>
            </a:r>
            <a:r>
              <a:rPr lang="pl-PL" sz="1200" b="0" i="0" dirty="0" err="1">
                <a:solidFill>
                  <a:srgbClr val="000000"/>
                </a:solidFill>
                <a:effectLst/>
                <a:latin typeface="Karla Light" panose="020B0004030503030003" pitchFamily="34" charset="-18"/>
              </a:rPr>
              <a:t>Mauris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finibus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enim</a:t>
            </a:r>
            <a:r>
              <a:rPr lang="pl-PL" sz="1200" b="0" i="0" dirty="0">
                <a:solidFill>
                  <a:srgbClr val="000000"/>
                </a:solidFill>
                <a:effectLst/>
                <a:latin typeface="Karla Light" panose="020B0004030503030003" pitchFamily="34" charset="-18"/>
              </a:rPr>
              <a:t> a </a:t>
            </a:r>
            <a:r>
              <a:rPr lang="pl-PL" sz="1200" b="0" i="0" dirty="0" err="1">
                <a:solidFill>
                  <a:srgbClr val="000000"/>
                </a:solidFill>
                <a:effectLst/>
                <a:latin typeface="Karla Light" panose="020B0004030503030003" pitchFamily="34" charset="-18"/>
              </a:rPr>
              <a:t>erat</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commodo</a:t>
            </a:r>
            <a:r>
              <a:rPr lang="pl-PL" sz="1200" b="0" i="0" dirty="0">
                <a:solidFill>
                  <a:srgbClr val="000000"/>
                </a:solidFill>
                <a:effectLst/>
                <a:latin typeface="Karla Light" panose="020B0004030503030003" pitchFamily="34" charset="-18"/>
              </a:rPr>
              <a:t>, vel </a:t>
            </a:r>
            <a:r>
              <a:rPr lang="pl-PL" sz="1200" b="0" i="0" dirty="0" err="1">
                <a:solidFill>
                  <a:srgbClr val="000000"/>
                </a:solidFill>
                <a:effectLst/>
                <a:latin typeface="Karla Light" panose="020B0004030503030003" pitchFamily="34" charset="-18"/>
              </a:rPr>
              <a:t>consequat</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purus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faucibus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Aenean</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sed</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rhoncus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lectus</a:t>
            </a:r>
            <a:r>
              <a:rPr lang="pl-PL" sz="1200" b="0" i="0" dirty="0">
                <a:solidFill>
                  <a:srgbClr val="000000"/>
                </a:solidFill>
                <a:effectLst/>
                <a:latin typeface="Karla Light" panose="020B0004030503030003" pitchFamily="34" charset="-18"/>
              </a:rPr>
              <a:t>.</a:t>
            </a:r>
            <a:endParaRPr lang="pl-PL" sz="1200" dirty="0">
              <a:latin typeface="Karla Light" panose="020B0004030503030003" pitchFamily="34" charset="-18"/>
            </a:endParaRPr>
          </a:p>
        </p:txBody>
      </p:sp>
      <p:sp>
        <p:nvSpPr>
          <p:cNvPr id="10" name="Tytuł 1">
            <a:extLst>
              <a:ext uri="{FF2B5EF4-FFF2-40B4-BE49-F238E27FC236}">
                <a16:creationId xmlns:a16="http://schemas.microsoft.com/office/drawing/2014/main" id="{20FA936E-F10D-CF3F-8C8B-03177DE91DA8}"/>
              </a:ext>
            </a:extLst>
          </p:cNvPr>
          <p:cNvSpPr txBox="1">
            <a:spLocks/>
          </p:cNvSpPr>
          <p:nvPr/>
        </p:nvSpPr>
        <p:spPr>
          <a:xfrm>
            <a:off x="8366504" y="3428999"/>
            <a:ext cx="2940050" cy="53518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l-PL" sz="1800" dirty="0" err="1">
                <a:solidFill>
                  <a:srgbClr val="0F4425"/>
                </a:solidFill>
                <a:latin typeface="Host Grotesk Medium" panose="020B0504030402000203" pitchFamily="34" charset="-18"/>
              </a:rPr>
              <a:t>Heading</a:t>
            </a:r>
            <a:r>
              <a:rPr lang="pl-PL" sz="1800" dirty="0">
                <a:solidFill>
                  <a:srgbClr val="0F4425"/>
                </a:solidFill>
                <a:latin typeface="Host Grotesk Medium" panose="020B0504030402000203" pitchFamily="34" charset="-18"/>
              </a:rPr>
              <a:t> 3</a:t>
            </a:r>
          </a:p>
        </p:txBody>
      </p:sp>
      <p:sp>
        <p:nvSpPr>
          <p:cNvPr id="11" name="pole tekstowe 10">
            <a:extLst>
              <a:ext uri="{FF2B5EF4-FFF2-40B4-BE49-F238E27FC236}">
                <a16:creationId xmlns:a16="http://schemas.microsoft.com/office/drawing/2014/main" id="{8CB96D3E-3FEE-B7EB-2A02-8654E3B4366F}"/>
              </a:ext>
            </a:extLst>
          </p:cNvPr>
          <p:cNvSpPr txBox="1"/>
          <p:nvPr/>
        </p:nvSpPr>
        <p:spPr>
          <a:xfrm>
            <a:off x="8366504" y="4000803"/>
            <a:ext cx="2940050" cy="1754326"/>
          </a:xfrm>
          <a:prstGeom prst="rect">
            <a:avLst/>
          </a:prstGeom>
          <a:noFill/>
        </p:spPr>
        <p:txBody>
          <a:bodyPr wrap="square" rtlCol="0">
            <a:spAutoFit/>
          </a:bodyPr>
          <a:lstStyle/>
          <a:p>
            <a:r>
              <a:rPr lang="pl-PL" sz="1200" b="0" i="0" dirty="0" err="1">
                <a:solidFill>
                  <a:srgbClr val="000000"/>
                </a:solidFill>
                <a:effectLst/>
                <a:latin typeface="Karla Light" panose="020B0004030503030003" pitchFamily="34" charset="-18"/>
              </a:rPr>
              <a:t>Vestibulum</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ultricies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felis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eu</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dapibus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feugiat</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purus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arcu</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ullamcorper</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est</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ut</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accumsan</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nulla</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orci</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nec</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lacus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Donec</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eget</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nibh</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magna</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Donec</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ac</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malesuada</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neque</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sed</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pharetra</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nulla</a:t>
            </a:r>
            <a:r>
              <a:rPr lang="pl-PL" sz="1200" b="0" i="0" dirty="0">
                <a:solidFill>
                  <a:srgbClr val="000000"/>
                </a:solidFill>
                <a:effectLst/>
                <a:latin typeface="Karla Light" panose="020B0004030503030003" pitchFamily="34" charset="-18"/>
              </a:rPr>
              <a:t>. Nulla </a:t>
            </a:r>
            <a:r>
              <a:rPr lang="pl-PL" sz="1200" b="0" i="0" dirty="0" err="1">
                <a:solidFill>
                  <a:srgbClr val="000000"/>
                </a:solidFill>
                <a:effectLst/>
                <a:latin typeface="Karla Light" panose="020B0004030503030003" pitchFamily="34" charset="-18"/>
              </a:rPr>
              <a:t>facilisi</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Sed</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quis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scelerisque</a:t>
            </a:r>
            <a:r>
              <a:rPr lang="pl-PL" sz="1200" b="0" i="0" dirty="0">
                <a:solidFill>
                  <a:srgbClr val="000000"/>
                </a:solidFill>
                <a:effectLst/>
                <a:latin typeface="Karla Light" panose="020B0004030503030003" pitchFamily="34" charset="-18"/>
              </a:rPr>
              <a:t> eros. </a:t>
            </a:r>
            <a:r>
              <a:rPr lang="pl-PL" sz="1200" b="0" i="0" dirty="0" err="1">
                <a:solidFill>
                  <a:srgbClr val="000000"/>
                </a:solidFill>
                <a:effectLst/>
                <a:latin typeface="Karla Light" panose="020B0004030503030003" pitchFamily="34" charset="-18"/>
              </a:rPr>
              <a:t>Mauris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finibus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enim</a:t>
            </a:r>
            <a:r>
              <a:rPr lang="pl-PL" sz="1200" b="0" i="0" dirty="0">
                <a:solidFill>
                  <a:srgbClr val="000000"/>
                </a:solidFill>
                <a:effectLst/>
                <a:latin typeface="Karla Light" panose="020B0004030503030003" pitchFamily="34" charset="-18"/>
              </a:rPr>
              <a:t> a </a:t>
            </a:r>
            <a:r>
              <a:rPr lang="pl-PL" sz="1200" b="0" i="0" dirty="0" err="1">
                <a:solidFill>
                  <a:srgbClr val="000000"/>
                </a:solidFill>
                <a:effectLst/>
                <a:latin typeface="Karla Light" panose="020B0004030503030003" pitchFamily="34" charset="-18"/>
              </a:rPr>
              <a:t>erat</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commodo</a:t>
            </a:r>
            <a:r>
              <a:rPr lang="pl-PL" sz="1200" b="0" i="0" dirty="0">
                <a:solidFill>
                  <a:srgbClr val="000000"/>
                </a:solidFill>
                <a:effectLst/>
                <a:latin typeface="Karla Light" panose="020B0004030503030003" pitchFamily="34" charset="-18"/>
              </a:rPr>
              <a:t>, vel </a:t>
            </a:r>
            <a:r>
              <a:rPr lang="pl-PL" sz="1200" b="0" i="0" dirty="0" err="1">
                <a:solidFill>
                  <a:srgbClr val="000000"/>
                </a:solidFill>
                <a:effectLst/>
                <a:latin typeface="Karla Light" panose="020B0004030503030003" pitchFamily="34" charset="-18"/>
              </a:rPr>
              <a:t>consequat</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purus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faucibus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Aenean</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sed</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rhoncus</a:t>
            </a:r>
            <a:r>
              <a:rPr lang="pl-PL" sz="1200" b="0" i="0" dirty="0">
                <a:solidFill>
                  <a:srgbClr val="000000"/>
                </a:solidFill>
                <a:effectLst/>
                <a:latin typeface="Karla Light" panose="020B0004030503030003" pitchFamily="34" charset="-18"/>
              </a:rPr>
              <a:t> </a:t>
            </a:r>
            <a:r>
              <a:rPr lang="pl-PL" sz="1200" b="0" i="0" dirty="0" err="1">
                <a:solidFill>
                  <a:srgbClr val="000000"/>
                </a:solidFill>
                <a:effectLst/>
                <a:latin typeface="Karla Light" panose="020B0004030503030003" pitchFamily="34" charset="-18"/>
              </a:rPr>
              <a:t>lectus</a:t>
            </a:r>
            <a:r>
              <a:rPr lang="pl-PL" sz="1200" b="0" i="0" dirty="0">
                <a:solidFill>
                  <a:srgbClr val="000000"/>
                </a:solidFill>
                <a:effectLst/>
                <a:latin typeface="Karla Light" panose="020B0004030503030003" pitchFamily="34" charset="-18"/>
              </a:rPr>
              <a:t>.</a:t>
            </a:r>
            <a:endParaRPr lang="pl-PL" sz="1200" dirty="0">
              <a:latin typeface="Karla Light" panose="020B0004030503030003" pitchFamily="34" charset="-18"/>
            </a:endParaRPr>
          </a:p>
        </p:txBody>
      </p:sp>
      <p:sp>
        <p:nvSpPr>
          <p:cNvPr id="22" name="Podtytuł 2">
            <a:extLst>
              <a:ext uri="{FF2B5EF4-FFF2-40B4-BE49-F238E27FC236}">
                <a16:creationId xmlns:a16="http://schemas.microsoft.com/office/drawing/2014/main" id="{CA718E08-04BD-D571-2E6F-08F8B94044B4}"/>
              </a:ext>
            </a:extLst>
          </p:cNvPr>
          <p:cNvSpPr txBox="1">
            <a:spLocks/>
          </p:cNvSpPr>
          <p:nvPr/>
        </p:nvSpPr>
        <p:spPr>
          <a:xfrm>
            <a:off x="717171" y="1591609"/>
            <a:ext cx="7017129" cy="6540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pl-PL" sz="1600" dirty="0" err="1">
                <a:solidFill>
                  <a:srgbClr val="000000"/>
                </a:solidFill>
                <a:latin typeface="Karla Light" panose="020B0004030503030003" pitchFamily="34" charset="-18"/>
              </a:rPr>
              <a:t>Vestibulum</a:t>
            </a:r>
            <a:r>
              <a:rPr lang="pl-PL" sz="1600" dirty="0">
                <a:solidFill>
                  <a:srgbClr val="000000"/>
                </a:solidFill>
                <a:latin typeface="Karla Light" panose="020B0004030503030003" pitchFamily="34" charset="-18"/>
              </a:rPr>
              <a:t> </a:t>
            </a:r>
            <a:r>
              <a:rPr lang="pl-PL" sz="1600" dirty="0" err="1">
                <a:solidFill>
                  <a:srgbClr val="000000"/>
                </a:solidFill>
                <a:latin typeface="Karla Light" panose="020B0004030503030003" pitchFamily="34" charset="-18"/>
              </a:rPr>
              <a:t>ultricies</a:t>
            </a:r>
            <a:r>
              <a:rPr lang="pl-PL" sz="1600" dirty="0">
                <a:solidFill>
                  <a:srgbClr val="000000"/>
                </a:solidFill>
                <a:latin typeface="Karla Light" panose="020B0004030503030003" pitchFamily="34" charset="-18"/>
              </a:rPr>
              <a:t>, </a:t>
            </a:r>
            <a:r>
              <a:rPr lang="pl-PL" sz="1600" dirty="0" err="1">
                <a:solidFill>
                  <a:srgbClr val="000000"/>
                </a:solidFill>
                <a:latin typeface="Karla Light" panose="020B0004030503030003" pitchFamily="34" charset="-18"/>
              </a:rPr>
              <a:t>felis</a:t>
            </a:r>
            <a:r>
              <a:rPr lang="pl-PL" sz="1600" dirty="0">
                <a:solidFill>
                  <a:srgbClr val="000000"/>
                </a:solidFill>
                <a:latin typeface="Karla Light" panose="020B0004030503030003" pitchFamily="34" charset="-18"/>
              </a:rPr>
              <a:t> </a:t>
            </a:r>
            <a:r>
              <a:rPr lang="pl-PL" sz="1600" dirty="0" err="1">
                <a:solidFill>
                  <a:srgbClr val="000000"/>
                </a:solidFill>
                <a:latin typeface="Karla Light" panose="020B0004030503030003" pitchFamily="34" charset="-18"/>
              </a:rPr>
              <a:t>eu</a:t>
            </a:r>
            <a:r>
              <a:rPr lang="pl-PL" sz="1600" dirty="0">
                <a:solidFill>
                  <a:srgbClr val="000000"/>
                </a:solidFill>
                <a:latin typeface="Karla Light" panose="020B0004030503030003" pitchFamily="34" charset="-18"/>
              </a:rPr>
              <a:t> </a:t>
            </a:r>
            <a:r>
              <a:rPr lang="pl-PL" sz="1600" dirty="0" err="1">
                <a:solidFill>
                  <a:srgbClr val="000000"/>
                </a:solidFill>
                <a:latin typeface="Karla Light" panose="020B0004030503030003" pitchFamily="34" charset="-18"/>
              </a:rPr>
              <a:t>dapibus</a:t>
            </a:r>
            <a:r>
              <a:rPr lang="pl-PL" sz="1600" dirty="0">
                <a:solidFill>
                  <a:srgbClr val="000000"/>
                </a:solidFill>
                <a:latin typeface="Karla Light" panose="020B0004030503030003" pitchFamily="34" charset="-18"/>
              </a:rPr>
              <a:t> </a:t>
            </a:r>
            <a:r>
              <a:rPr lang="pl-PL" sz="1600" dirty="0" err="1">
                <a:solidFill>
                  <a:srgbClr val="000000"/>
                </a:solidFill>
                <a:latin typeface="Karla Light" panose="020B0004030503030003" pitchFamily="34" charset="-18"/>
              </a:rPr>
              <a:t>feugiat</a:t>
            </a:r>
            <a:r>
              <a:rPr lang="pl-PL" sz="1600" dirty="0">
                <a:solidFill>
                  <a:srgbClr val="000000"/>
                </a:solidFill>
                <a:latin typeface="Karla Light" panose="020B0004030503030003" pitchFamily="34" charset="-18"/>
              </a:rPr>
              <a:t>, </a:t>
            </a:r>
            <a:r>
              <a:rPr lang="pl-PL" sz="1600" dirty="0" err="1">
                <a:solidFill>
                  <a:srgbClr val="000000"/>
                </a:solidFill>
                <a:latin typeface="Karla Light" panose="020B0004030503030003" pitchFamily="34" charset="-18"/>
              </a:rPr>
              <a:t>purus</a:t>
            </a:r>
            <a:r>
              <a:rPr lang="pl-PL" sz="1600" dirty="0">
                <a:solidFill>
                  <a:srgbClr val="000000"/>
                </a:solidFill>
                <a:latin typeface="Karla Light" panose="020B0004030503030003" pitchFamily="34" charset="-18"/>
              </a:rPr>
              <a:t> </a:t>
            </a:r>
            <a:r>
              <a:rPr lang="pl-PL" sz="1600" dirty="0" err="1">
                <a:solidFill>
                  <a:srgbClr val="000000"/>
                </a:solidFill>
                <a:latin typeface="Karla Light" panose="020B0004030503030003" pitchFamily="34" charset="-18"/>
              </a:rPr>
              <a:t>arcu</a:t>
            </a:r>
            <a:r>
              <a:rPr lang="pl-PL" sz="1600" dirty="0">
                <a:solidFill>
                  <a:srgbClr val="000000"/>
                </a:solidFill>
                <a:latin typeface="Karla Light" panose="020B0004030503030003" pitchFamily="34" charset="-18"/>
              </a:rPr>
              <a:t> </a:t>
            </a:r>
            <a:r>
              <a:rPr lang="pl-PL" sz="1600" dirty="0" err="1">
                <a:solidFill>
                  <a:srgbClr val="000000"/>
                </a:solidFill>
                <a:latin typeface="Karla Light" panose="020B0004030503030003" pitchFamily="34" charset="-18"/>
              </a:rPr>
              <a:t>ullamcorper</a:t>
            </a:r>
            <a:r>
              <a:rPr lang="pl-PL" sz="1600" dirty="0">
                <a:solidFill>
                  <a:srgbClr val="000000"/>
                </a:solidFill>
                <a:latin typeface="Karla Light" panose="020B0004030503030003" pitchFamily="34" charset="-18"/>
              </a:rPr>
              <a:t> </a:t>
            </a:r>
            <a:r>
              <a:rPr lang="pl-PL" sz="1600" dirty="0" err="1">
                <a:solidFill>
                  <a:srgbClr val="000000"/>
                </a:solidFill>
                <a:latin typeface="Karla Light" panose="020B0004030503030003" pitchFamily="34" charset="-18"/>
              </a:rPr>
              <a:t>est</a:t>
            </a:r>
            <a:r>
              <a:rPr lang="pl-PL" sz="1600" dirty="0">
                <a:solidFill>
                  <a:srgbClr val="000000"/>
                </a:solidFill>
                <a:latin typeface="Karla Light" panose="020B0004030503030003" pitchFamily="34" charset="-18"/>
              </a:rPr>
              <a:t>, </a:t>
            </a:r>
            <a:r>
              <a:rPr lang="pl-PL" sz="1600" dirty="0" err="1">
                <a:solidFill>
                  <a:srgbClr val="000000"/>
                </a:solidFill>
                <a:latin typeface="Karla Light" panose="020B0004030503030003" pitchFamily="34" charset="-18"/>
              </a:rPr>
              <a:t>ut</a:t>
            </a:r>
            <a:r>
              <a:rPr lang="pl-PL" sz="1600" dirty="0">
                <a:solidFill>
                  <a:srgbClr val="000000"/>
                </a:solidFill>
                <a:latin typeface="Karla Light" panose="020B0004030503030003" pitchFamily="34" charset="-18"/>
              </a:rPr>
              <a:t> </a:t>
            </a:r>
            <a:r>
              <a:rPr lang="pl-PL" sz="1600" dirty="0" err="1">
                <a:solidFill>
                  <a:srgbClr val="000000"/>
                </a:solidFill>
                <a:latin typeface="Karla Light" panose="020B0004030503030003" pitchFamily="34" charset="-18"/>
              </a:rPr>
              <a:t>accumsan</a:t>
            </a:r>
            <a:r>
              <a:rPr lang="pl-PL" sz="1600" dirty="0">
                <a:solidFill>
                  <a:srgbClr val="000000"/>
                </a:solidFill>
                <a:latin typeface="Karla Light" panose="020B0004030503030003" pitchFamily="34" charset="-18"/>
              </a:rPr>
              <a:t> </a:t>
            </a:r>
            <a:r>
              <a:rPr lang="pl-PL" sz="1600" dirty="0" err="1">
                <a:solidFill>
                  <a:srgbClr val="000000"/>
                </a:solidFill>
                <a:latin typeface="Karla Light" panose="020B0004030503030003" pitchFamily="34" charset="-18"/>
              </a:rPr>
              <a:t>nulla</a:t>
            </a:r>
            <a:r>
              <a:rPr lang="pl-PL" sz="1600" dirty="0">
                <a:solidFill>
                  <a:srgbClr val="000000"/>
                </a:solidFill>
                <a:latin typeface="Karla Light" panose="020B0004030503030003" pitchFamily="34" charset="-18"/>
              </a:rPr>
              <a:t> </a:t>
            </a:r>
            <a:r>
              <a:rPr lang="pl-PL" sz="1600" dirty="0" err="1">
                <a:solidFill>
                  <a:srgbClr val="000000"/>
                </a:solidFill>
                <a:latin typeface="Karla Light" panose="020B0004030503030003" pitchFamily="34" charset="-18"/>
              </a:rPr>
              <a:t>orci</a:t>
            </a:r>
            <a:r>
              <a:rPr lang="pl-PL" sz="1600" dirty="0">
                <a:solidFill>
                  <a:srgbClr val="000000"/>
                </a:solidFill>
                <a:latin typeface="Karla Light" panose="020B0004030503030003" pitchFamily="34" charset="-18"/>
              </a:rPr>
              <a:t> </a:t>
            </a:r>
            <a:r>
              <a:rPr lang="pl-PL" sz="1600" dirty="0" err="1">
                <a:solidFill>
                  <a:srgbClr val="000000"/>
                </a:solidFill>
                <a:latin typeface="Karla Light" panose="020B0004030503030003" pitchFamily="34" charset="-18"/>
              </a:rPr>
              <a:t>nec</a:t>
            </a:r>
            <a:r>
              <a:rPr lang="pl-PL" sz="1600" dirty="0">
                <a:solidFill>
                  <a:srgbClr val="000000"/>
                </a:solidFill>
                <a:latin typeface="Karla Light" panose="020B0004030503030003" pitchFamily="34" charset="-18"/>
              </a:rPr>
              <a:t> </a:t>
            </a:r>
            <a:r>
              <a:rPr lang="pl-PL" sz="1600" dirty="0" err="1">
                <a:solidFill>
                  <a:srgbClr val="000000"/>
                </a:solidFill>
                <a:latin typeface="Karla Light" panose="020B0004030503030003" pitchFamily="34" charset="-18"/>
              </a:rPr>
              <a:t>lacus</a:t>
            </a:r>
            <a:r>
              <a:rPr lang="pl-PL" sz="1600" dirty="0">
                <a:solidFill>
                  <a:srgbClr val="000000"/>
                </a:solidFill>
                <a:latin typeface="Karla Light" panose="020B0004030503030003" pitchFamily="34" charset="-18"/>
              </a:rPr>
              <a:t>.</a:t>
            </a:r>
            <a:endParaRPr lang="pl-PL" sz="1600" dirty="0">
              <a:solidFill>
                <a:srgbClr val="0F4425"/>
              </a:solidFill>
              <a:latin typeface="Host Grotesk Light" panose="020B0504030402000203" pitchFamily="34" charset="-18"/>
            </a:endParaRPr>
          </a:p>
        </p:txBody>
      </p:sp>
    </p:spTree>
    <p:extLst>
      <p:ext uri="{BB962C8B-B14F-4D97-AF65-F5344CB8AC3E}">
        <p14:creationId xmlns:p14="http://schemas.microsoft.com/office/powerpoint/2010/main" val="3728483755"/>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BDC38A-3A38-4511-3DBC-507EEAA84FF8}"/>
            </a:ext>
          </a:extLst>
        </p:cNvPr>
        <p:cNvGrpSpPr/>
        <p:nvPr/>
      </p:nvGrpSpPr>
      <p:grpSpPr>
        <a:xfrm>
          <a:off x="0" y="0"/>
          <a:ext cx="0" cy="0"/>
          <a:chOff x="0" y="0"/>
          <a:chExt cx="0" cy="0"/>
        </a:xfrm>
      </p:grpSpPr>
      <p:sp>
        <p:nvSpPr>
          <p:cNvPr id="4" name="Prostokąt 3">
            <a:extLst>
              <a:ext uri="{FF2B5EF4-FFF2-40B4-BE49-F238E27FC236}">
                <a16:creationId xmlns:a16="http://schemas.microsoft.com/office/drawing/2014/main" id="{9A0087DD-0DF8-EF31-E97C-FE291492C13D}"/>
              </a:ext>
            </a:extLst>
          </p:cNvPr>
          <p:cNvSpPr/>
          <p:nvPr/>
        </p:nvSpPr>
        <p:spPr>
          <a:xfrm>
            <a:off x="0" y="0"/>
            <a:ext cx="12192000" cy="6858000"/>
          </a:xfrm>
          <a:prstGeom prst="rect">
            <a:avLst/>
          </a:prstGeom>
          <a:solidFill>
            <a:srgbClr val="0F442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2" name="Tytuł 1">
            <a:extLst>
              <a:ext uri="{FF2B5EF4-FFF2-40B4-BE49-F238E27FC236}">
                <a16:creationId xmlns:a16="http://schemas.microsoft.com/office/drawing/2014/main" id="{97C38B40-F506-E65E-44E6-99AE12D5B18E}"/>
              </a:ext>
            </a:extLst>
          </p:cNvPr>
          <p:cNvSpPr txBox="1">
            <a:spLocks/>
          </p:cNvSpPr>
          <p:nvPr/>
        </p:nvSpPr>
        <p:spPr>
          <a:xfrm>
            <a:off x="717171" y="2048205"/>
            <a:ext cx="2940050" cy="47909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l-PL" sz="2800" dirty="0" err="1">
                <a:solidFill>
                  <a:srgbClr val="85CC4E"/>
                </a:solidFill>
                <a:latin typeface="Host Grotesk Medium" panose="020B0504030402000203" pitchFamily="34" charset="-18"/>
              </a:rPr>
              <a:t>Heading</a:t>
            </a:r>
            <a:r>
              <a:rPr lang="pl-PL" sz="2800" dirty="0">
                <a:solidFill>
                  <a:srgbClr val="85CC4E"/>
                </a:solidFill>
                <a:latin typeface="Host Grotesk Medium" panose="020B0504030402000203" pitchFamily="34" charset="-18"/>
              </a:rPr>
              <a:t> 1</a:t>
            </a:r>
          </a:p>
        </p:txBody>
      </p:sp>
      <p:sp>
        <p:nvSpPr>
          <p:cNvPr id="13" name="pole tekstowe 12">
            <a:extLst>
              <a:ext uri="{FF2B5EF4-FFF2-40B4-BE49-F238E27FC236}">
                <a16:creationId xmlns:a16="http://schemas.microsoft.com/office/drawing/2014/main" id="{1C7F89D3-F9A5-63B2-EA1E-263A197000A7}"/>
              </a:ext>
            </a:extLst>
          </p:cNvPr>
          <p:cNvSpPr txBox="1"/>
          <p:nvPr/>
        </p:nvSpPr>
        <p:spPr>
          <a:xfrm>
            <a:off x="717170" y="3001009"/>
            <a:ext cx="10674729" cy="3077766"/>
          </a:xfrm>
          <a:prstGeom prst="rect">
            <a:avLst/>
          </a:prstGeom>
          <a:noFill/>
        </p:spPr>
        <p:txBody>
          <a:bodyPr wrap="square" rtlCol="0">
            <a:spAutoFit/>
          </a:bodyPr>
          <a:lstStyle/>
          <a:p>
            <a:r>
              <a:rPr lang="pl-PL" sz="1200" b="0" i="0" dirty="0" err="1">
                <a:solidFill>
                  <a:schemeClr val="bg1"/>
                </a:solidFill>
                <a:effectLst/>
                <a:latin typeface="Karla Light" panose="020B0004030503030003" pitchFamily="34" charset="-18"/>
              </a:rPr>
              <a:t>Vestibulum</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ultricies</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felis</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eu</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dapibus</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feugiat</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purus</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arcu</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ullamcorper</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est</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ut</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accumsan</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nulla</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orci</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nec</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lacus</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Donec</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eget</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nibh</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magna</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Donec</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ac</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malesuada</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neque</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sed</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pharetra</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nulla</a:t>
            </a:r>
            <a:r>
              <a:rPr lang="pl-PL" sz="1200" b="0" i="0" dirty="0">
                <a:solidFill>
                  <a:schemeClr val="bg1"/>
                </a:solidFill>
                <a:effectLst/>
                <a:latin typeface="Karla Light" panose="020B0004030503030003" pitchFamily="34" charset="-18"/>
              </a:rPr>
              <a:t>. Nulla </a:t>
            </a:r>
            <a:r>
              <a:rPr lang="pl-PL" sz="1200" b="0" i="0" dirty="0" err="1">
                <a:solidFill>
                  <a:schemeClr val="bg1"/>
                </a:solidFill>
                <a:effectLst/>
                <a:latin typeface="Karla Light" panose="020B0004030503030003" pitchFamily="34" charset="-18"/>
              </a:rPr>
              <a:t>facilisi</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Sed</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quis</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scelerisque</a:t>
            </a:r>
            <a:r>
              <a:rPr lang="pl-PL" sz="1200" b="0" i="0" dirty="0">
                <a:solidFill>
                  <a:schemeClr val="bg1"/>
                </a:solidFill>
                <a:effectLst/>
                <a:latin typeface="Karla Light" panose="020B0004030503030003" pitchFamily="34" charset="-18"/>
              </a:rPr>
              <a:t> eros. </a:t>
            </a:r>
            <a:r>
              <a:rPr lang="pl-PL" sz="1200" b="0" i="0" dirty="0" err="1">
                <a:solidFill>
                  <a:schemeClr val="bg1"/>
                </a:solidFill>
                <a:effectLst/>
                <a:latin typeface="Karla Light" panose="020B0004030503030003" pitchFamily="34" charset="-18"/>
              </a:rPr>
              <a:t>Mauris</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finibus</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enim</a:t>
            </a:r>
            <a:r>
              <a:rPr lang="pl-PL" sz="1200" b="0" i="0" dirty="0">
                <a:solidFill>
                  <a:schemeClr val="bg1"/>
                </a:solidFill>
                <a:effectLst/>
                <a:latin typeface="Karla Light" panose="020B0004030503030003" pitchFamily="34" charset="-18"/>
              </a:rPr>
              <a:t> a </a:t>
            </a:r>
            <a:r>
              <a:rPr lang="pl-PL" sz="1200" b="0" i="0" dirty="0" err="1">
                <a:solidFill>
                  <a:schemeClr val="bg1"/>
                </a:solidFill>
                <a:effectLst/>
                <a:latin typeface="Karla Light" panose="020B0004030503030003" pitchFamily="34" charset="-18"/>
              </a:rPr>
              <a:t>erat</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commodo</a:t>
            </a:r>
            <a:r>
              <a:rPr lang="pl-PL" sz="1200" b="0" i="0" dirty="0">
                <a:solidFill>
                  <a:schemeClr val="bg1"/>
                </a:solidFill>
                <a:effectLst/>
                <a:latin typeface="Karla Light" panose="020B0004030503030003" pitchFamily="34" charset="-18"/>
              </a:rPr>
              <a:t>, vel </a:t>
            </a:r>
            <a:r>
              <a:rPr lang="pl-PL" sz="1200" b="0" i="0" dirty="0" err="1">
                <a:solidFill>
                  <a:schemeClr val="bg1"/>
                </a:solidFill>
                <a:effectLst/>
                <a:latin typeface="Karla Light" panose="020B0004030503030003" pitchFamily="34" charset="-18"/>
              </a:rPr>
              <a:t>consequat</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purus</a:t>
            </a:r>
            <a:r>
              <a:rPr lang="pl-PL" sz="1200" b="0" i="0" dirty="0">
                <a:solidFill>
                  <a:schemeClr val="bg1"/>
                </a:solidFill>
                <a:effectLst/>
                <a:latin typeface="Karla Light" panose="020B0004030503030003" pitchFamily="34" charset="-18"/>
              </a:rPr>
              <a:t> </a:t>
            </a:r>
            <a:r>
              <a:rPr lang="pl-PL" sz="1200" b="0" i="0" dirty="0" err="1">
                <a:solidFill>
                  <a:schemeClr val="bg1"/>
                </a:solidFill>
                <a:effectLst/>
                <a:latin typeface="Karla Light" panose="020B0004030503030003" pitchFamily="34" charset="-18"/>
              </a:rPr>
              <a:t>faucibus</a:t>
            </a:r>
            <a:r>
              <a:rPr lang="pl-PL" sz="1200" b="0" i="0" dirty="0">
                <a:solidFill>
                  <a:schemeClr val="bg1"/>
                </a:solidFill>
                <a:effectLst/>
                <a:latin typeface="Karla Light" panose="020B0004030503030003" pitchFamily="34" charset="-18"/>
              </a:rPr>
              <a:t>. Aenean sed rhoncus lectus. Quisque est sem, egestas non ante eu, varius pharetra ipsum. Phasellus ut imperdiet arcu. Sed egestas felis sapien. Phasellus vel tellus eget diam ullamcorper pretium. Fusce rhoncus, nisl non pharetra ultrices, velit elit eleifend eros, vel malesuada risus tortor eu metus. Donec sed orci varius, egestas eros in, pharetra dolor. Donec mollis, nisi ac efficitur gravida, lacus nibh sollicitudin neque, laoreet dapibus purus sem sit amet nisi.</a:t>
            </a:r>
          </a:p>
          <a:p>
            <a:endParaRPr lang="pl-PL" sz="1200" b="0" i="0" dirty="0">
              <a:solidFill>
                <a:schemeClr val="bg1"/>
              </a:solidFill>
              <a:effectLst/>
              <a:latin typeface="Karla Light" panose="020B0004030503030003" pitchFamily="34" charset="-18"/>
            </a:endParaRPr>
          </a:p>
          <a:p>
            <a:pPr marL="285750" indent="-285750">
              <a:buFont typeface="Arial" panose="020B0604020202020204" pitchFamily="34" charset="0"/>
              <a:buChar char="•"/>
            </a:pPr>
            <a:r>
              <a:rPr lang="pl-PL" sz="1200" dirty="0">
                <a:solidFill>
                  <a:schemeClr val="bg1"/>
                </a:solidFill>
                <a:latin typeface="Karla Light" panose="020B0004030503030003" pitchFamily="34" charset="-18"/>
              </a:rPr>
              <a:t>Vivamus lacinia dolor sagittis sem euismod volutpat.</a:t>
            </a:r>
          </a:p>
          <a:p>
            <a:pPr marL="285750" indent="-285750">
              <a:buFont typeface="Arial" panose="020B0604020202020204" pitchFamily="34" charset="0"/>
              <a:buChar char="•"/>
            </a:pPr>
            <a:r>
              <a:rPr lang="pl-PL" sz="1200" dirty="0">
                <a:solidFill>
                  <a:schemeClr val="bg1"/>
                </a:solidFill>
                <a:latin typeface="Karla Light" panose="020B0004030503030003" pitchFamily="34" charset="-18"/>
              </a:rPr>
              <a:t>Aenean pharetra dolor sit amet laoreet lacinia.</a:t>
            </a:r>
          </a:p>
          <a:p>
            <a:pPr marL="285750" indent="-285750">
              <a:buFont typeface="Arial" panose="020B0604020202020204" pitchFamily="34" charset="0"/>
              <a:buChar char="•"/>
            </a:pPr>
            <a:r>
              <a:rPr lang="pl-PL" sz="1200" dirty="0">
                <a:solidFill>
                  <a:schemeClr val="bg1"/>
                </a:solidFill>
                <a:latin typeface="Karla Light" panose="020B0004030503030003" pitchFamily="34" charset="-18"/>
              </a:rPr>
              <a:t>Fusce fringilla augue at enim pretium ullamcorper.</a:t>
            </a:r>
          </a:p>
          <a:p>
            <a:pPr marL="285750" indent="-285750">
              <a:buFont typeface="Arial" panose="020B0604020202020204" pitchFamily="34" charset="0"/>
              <a:buChar char="•"/>
            </a:pPr>
            <a:r>
              <a:rPr lang="pl-PL" sz="1200" dirty="0">
                <a:solidFill>
                  <a:schemeClr val="bg1"/>
                </a:solidFill>
                <a:latin typeface="Karla Light" panose="020B0004030503030003" pitchFamily="34" charset="-18"/>
              </a:rPr>
              <a:t>Pellentesque dictum dui eu varius malesuada.</a:t>
            </a:r>
          </a:p>
          <a:p>
            <a:endParaRPr lang="pl-PL" sz="1200" dirty="0">
              <a:solidFill>
                <a:schemeClr val="bg1"/>
              </a:solidFill>
              <a:latin typeface="Karla Light" panose="020B0004030503030003" pitchFamily="34" charset="-18"/>
            </a:endParaRPr>
          </a:p>
          <a:p>
            <a:r>
              <a:rPr lang="pl-PL" sz="1200" b="0" i="0" dirty="0">
                <a:solidFill>
                  <a:schemeClr val="bg1"/>
                </a:solidFill>
                <a:effectLst/>
                <a:latin typeface="Karla Light" panose="020B0004030503030003" pitchFamily="34" charset="-18"/>
              </a:rPr>
              <a:t>Maecenas euismod vel lacus ac euismod. In purus ipsum, rhoncus et suscipit nec, luctus sit amet ex. Suspendisse potenti. Duis semper fermentum augue et dignissim. Aenean sed interdum quam. Proin volutpat malesuada purus, vel interdum orci facilisis non. Ut sit amet lacus nibh. Duis dictum elit at consectetur ullamcorper. Vestibulum vel elit in leo euismod interdum. Nullam sit amet convallis diam. Curabitur eget eros et elit hendrerit pharetra. In id lectus vel metus commodo dignissim et a lacus. Maecenas enim sapien, cursus eu elit in, placerat auctor magna.</a:t>
            </a:r>
          </a:p>
          <a:p>
            <a:endParaRPr lang="pl-PL" sz="1400" dirty="0">
              <a:latin typeface="Source Sans 3 Light" panose="020B0303030403020204" pitchFamily="34" charset="0"/>
            </a:endParaRPr>
          </a:p>
        </p:txBody>
      </p:sp>
      <p:sp>
        <p:nvSpPr>
          <p:cNvPr id="5" name="Tytuł 1">
            <a:extLst>
              <a:ext uri="{FF2B5EF4-FFF2-40B4-BE49-F238E27FC236}">
                <a16:creationId xmlns:a16="http://schemas.microsoft.com/office/drawing/2014/main" id="{8BFB4737-3BD1-EC04-3451-076B89477853}"/>
              </a:ext>
            </a:extLst>
          </p:cNvPr>
          <p:cNvSpPr txBox="1">
            <a:spLocks/>
          </p:cNvSpPr>
          <p:nvPr/>
        </p:nvSpPr>
        <p:spPr>
          <a:xfrm>
            <a:off x="717171" y="713441"/>
            <a:ext cx="6929461" cy="79879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pl-PL" sz="5400" dirty="0" err="1">
                <a:solidFill>
                  <a:schemeClr val="bg1"/>
                </a:solidFill>
                <a:latin typeface="Host Grotesk Medium" panose="020B0504030402000203" pitchFamily="34" charset="-18"/>
              </a:rPr>
              <a:t>Slide</a:t>
            </a:r>
            <a:r>
              <a:rPr lang="pl-PL" sz="5400" dirty="0">
                <a:solidFill>
                  <a:schemeClr val="bg1"/>
                </a:solidFill>
                <a:latin typeface="Host Grotesk Medium" panose="020B0504030402000203" pitchFamily="34" charset="-18"/>
              </a:rPr>
              <a:t> </a:t>
            </a:r>
            <a:r>
              <a:rPr lang="pl-PL" sz="5400" dirty="0" err="1">
                <a:solidFill>
                  <a:schemeClr val="bg1"/>
                </a:solidFill>
                <a:latin typeface="Host Grotesk Medium" panose="020B0504030402000203" pitchFamily="34" charset="-18"/>
              </a:rPr>
              <a:t>Title</a:t>
            </a:r>
            <a:endParaRPr lang="pl-PL" sz="5400" dirty="0">
              <a:solidFill>
                <a:schemeClr val="bg1"/>
              </a:solidFill>
              <a:latin typeface="Host Grotesk Medium" panose="020B0504030402000203" pitchFamily="34" charset="-18"/>
            </a:endParaRPr>
          </a:p>
        </p:txBody>
      </p:sp>
      <p:pic>
        <p:nvPicPr>
          <p:cNvPr id="6" name="Grafika 5">
            <a:extLst>
              <a:ext uri="{FF2B5EF4-FFF2-40B4-BE49-F238E27FC236}">
                <a16:creationId xmlns:a16="http://schemas.microsoft.com/office/drawing/2014/main" id="{4566A201-E1F1-7EDE-6B7A-3CBE59CF211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0800000">
            <a:off x="9744075" y="447199"/>
            <a:ext cx="1899806" cy="2106612"/>
          </a:xfrm>
          <a:prstGeom prst="rect">
            <a:avLst/>
          </a:prstGeom>
        </p:spPr>
      </p:pic>
    </p:spTree>
    <p:extLst>
      <p:ext uri="{BB962C8B-B14F-4D97-AF65-F5344CB8AC3E}">
        <p14:creationId xmlns:p14="http://schemas.microsoft.com/office/powerpoint/2010/main" val="3012444372"/>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Pakiet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Pakiet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235</TotalTime>
  <Words>928</Words>
  <Application>Microsoft Office PowerPoint</Application>
  <PresentationFormat>Breedbeeld</PresentationFormat>
  <Paragraphs>46</Paragraphs>
  <Slides>11</Slides>
  <Notes>4</Notes>
  <HiddenSlides>0</HiddenSlides>
  <MMClips>0</MMClips>
  <ScaleCrop>false</ScaleCrop>
  <HeadingPairs>
    <vt:vector size="6" baseType="variant">
      <vt:variant>
        <vt:lpstr>Gebruikte lettertypen</vt:lpstr>
      </vt:variant>
      <vt:variant>
        <vt:i4>8</vt:i4>
      </vt:variant>
      <vt:variant>
        <vt:lpstr>Thema</vt:lpstr>
      </vt:variant>
      <vt:variant>
        <vt:i4>1</vt:i4>
      </vt:variant>
      <vt:variant>
        <vt:lpstr>Diatitels</vt:lpstr>
      </vt:variant>
      <vt:variant>
        <vt:i4>11</vt:i4>
      </vt:variant>
    </vt:vector>
  </HeadingPairs>
  <TitlesOfParts>
    <vt:vector size="20" baseType="lpstr">
      <vt:lpstr>Aptos</vt:lpstr>
      <vt:lpstr>Aptos Display</vt:lpstr>
      <vt:lpstr>Arial</vt:lpstr>
      <vt:lpstr>Bebas Neue</vt:lpstr>
      <vt:lpstr>Host Grotesk Light</vt:lpstr>
      <vt:lpstr>Host Grotesk Medium</vt:lpstr>
      <vt:lpstr>Karla Light</vt:lpstr>
      <vt:lpstr>Source Sans 3 Light</vt:lpstr>
      <vt:lpstr>Motyw pakietu Office</vt:lpstr>
      <vt:lpstr>Presentation  Title</vt:lpstr>
      <vt:lpstr>PowerPoint-presentatie</vt:lpstr>
      <vt:lpstr>Chapter  name</vt:lpstr>
      <vt:lpstr>PowerPoint-presentatie</vt:lpstr>
      <vt:lpstr>PowerPoint-presentatie</vt:lpstr>
      <vt:lpstr>PowerPoint-presentatie</vt:lpstr>
      <vt:lpstr>PowerPoint-presentatie</vt:lpstr>
      <vt:lpstr>PowerPoint-presentatie</vt:lpstr>
      <vt:lpstr>PowerPoint-presentatie</vt:lpstr>
      <vt:lpstr>PowerPoint-presentatie</vt:lpstr>
      <vt:lpstr>Thank you for Your attention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Maciej Skibiński</dc:creator>
  <cp:lastModifiedBy>Juliane Gleitze</cp:lastModifiedBy>
  <cp:revision>12</cp:revision>
  <dcterms:created xsi:type="dcterms:W3CDTF">2025-05-14T06:01:08Z</dcterms:created>
  <dcterms:modified xsi:type="dcterms:W3CDTF">2026-02-02T16:16:48Z</dcterms:modified>
</cp:coreProperties>
</file>